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3" r:id="rId5"/>
    <p:sldId id="275" r:id="rId6"/>
    <p:sldId id="265" r:id="rId7"/>
    <p:sldId id="266" r:id="rId8"/>
    <p:sldId id="267" r:id="rId9"/>
    <p:sldId id="268" r:id="rId10"/>
    <p:sldId id="276" r:id="rId11"/>
    <p:sldId id="270" r:id="rId12"/>
    <p:sldId id="274" r:id="rId13"/>
    <p:sldId id="272" r:id="rId14"/>
    <p:sldId id="273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B4D47-8520-447B-8ADC-4AFB39B870C7}" v="1139" dt="2023-01-03T02:44:16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FA4B4D47-8520-447B-8ADC-4AFB39B870C7}"/>
    <pc:docChg chg="undo custSel addSld delSld modSld sldOrd">
      <pc:chgData name="Michael Kuniega" userId="999f7fd1-0dc3-4cba-81fd-6a42a8d75a98" providerId="ADAL" clId="{FA4B4D47-8520-447B-8ADC-4AFB39B870C7}" dt="2023-01-13T02:01:44.464" v="2721" actId="20577"/>
      <pc:docMkLst>
        <pc:docMk/>
      </pc:docMkLst>
      <pc:sldChg chg="modSp mod">
        <pc:chgData name="Michael Kuniega" userId="999f7fd1-0dc3-4cba-81fd-6a42a8d75a98" providerId="ADAL" clId="{FA4B4D47-8520-447B-8ADC-4AFB39B870C7}" dt="2023-01-13T02:01:44.464" v="2721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FA4B4D47-8520-447B-8ADC-4AFB39B870C7}" dt="2023-01-13T02:01:44.464" v="2721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addSp delSp modSp mod">
        <pc:chgData name="Michael Kuniega" userId="999f7fd1-0dc3-4cba-81fd-6a42a8d75a98" providerId="ADAL" clId="{FA4B4D47-8520-447B-8ADC-4AFB39B870C7}" dt="2023-01-03T00:30:14.425" v="748" actId="1038"/>
        <pc:sldMkLst>
          <pc:docMk/>
          <pc:sldMk cId="0" sldId="260"/>
        </pc:sldMkLst>
        <pc:spChg chg="del">
          <ac:chgData name="Michael Kuniega" userId="999f7fd1-0dc3-4cba-81fd-6a42a8d75a98" providerId="ADAL" clId="{FA4B4D47-8520-447B-8ADC-4AFB39B870C7}" dt="2023-01-03T00:12:17.215" v="54" actId="478"/>
          <ac:spMkLst>
            <pc:docMk/>
            <pc:sldMk cId="0" sldId="260"/>
            <ac:spMk id="2" creationId="{2E29D322-F67B-C748-9DE7-561DA2FC9CA5}"/>
          </ac:spMkLst>
        </pc:spChg>
        <pc:spChg chg="del">
          <ac:chgData name="Michael Kuniega" userId="999f7fd1-0dc3-4cba-81fd-6a42a8d75a98" providerId="ADAL" clId="{FA4B4D47-8520-447B-8ADC-4AFB39B870C7}" dt="2023-01-03T00:12:21.924" v="55" actId="478"/>
          <ac:spMkLst>
            <pc:docMk/>
            <pc:sldMk cId="0" sldId="260"/>
            <ac:spMk id="4" creationId="{C4F21848-FF91-7E56-0B00-B60723ACC41C}"/>
          </ac:spMkLst>
        </pc:spChg>
        <pc:spChg chg="del">
          <ac:chgData name="Michael Kuniega" userId="999f7fd1-0dc3-4cba-81fd-6a42a8d75a98" providerId="ADAL" clId="{FA4B4D47-8520-447B-8ADC-4AFB39B870C7}" dt="2023-01-03T00:12:21.924" v="55" actId="478"/>
          <ac:spMkLst>
            <pc:docMk/>
            <pc:sldMk cId="0" sldId="260"/>
            <ac:spMk id="5" creationId="{765C16CB-5175-79FC-11C3-6D2384B5FF04}"/>
          </ac:spMkLst>
        </pc:spChg>
        <pc:spChg chg="del">
          <ac:chgData name="Michael Kuniega" userId="999f7fd1-0dc3-4cba-81fd-6a42a8d75a98" providerId="ADAL" clId="{FA4B4D47-8520-447B-8ADC-4AFB39B870C7}" dt="2023-01-03T00:12:21.924" v="55" actId="478"/>
          <ac:spMkLst>
            <pc:docMk/>
            <pc:sldMk cId="0" sldId="260"/>
            <ac:spMk id="6" creationId="{8819172B-8382-555D-290D-2699A760B94B}"/>
          </ac:spMkLst>
        </pc:spChg>
        <pc:spChg chg="add mod">
          <ac:chgData name="Michael Kuniega" userId="999f7fd1-0dc3-4cba-81fd-6a42a8d75a98" providerId="ADAL" clId="{FA4B4D47-8520-447B-8ADC-4AFB39B870C7}" dt="2023-01-03T00:24:29.021" v="484" actId="1076"/>
          <ac:spMkLst>
            <pc:docMk/>
            <pc:sldMk cId="0" sldId="260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0:14:23.514" v="81" actId="20577"/>
          <ac:spMkLst>
            <pc:docMk/>
            <pc:sldMk cId="0" sldId="260"/>
            <ac:spMk id="5123" creationId="{02D61577-195D-4EF5-88BC-F9BDD896572E}"/>
          </ac:spMkLst>
        </pc:spChg>
        <pc:picChg chg="del">
          <ac:chgData name="Michael Kuniega" userId="999f7fd1-0dc3-4cba-81fd-6a42a8d75a98" providerId="ADAL" clId="{FA4B4D47-8520-447B-8ADC-4AFB39B870C7}" dt="2023-01-03T00:11:57.662" v="53" actId="478"/>
          <ac:picMkLst>
            <pc:docMk/>
            <pc:sldMk cId="0" sldId="260"/>
            <ac:picMk id="7" creationId="{2F7ED3BC-5A34-CAA4-32E8-9BA23C371CCB}"/>
          </ac:picMkLst>
        </pc:picChg>
        <pc:picChg chg="add del mod">
          <ac:chgData name="Michael Kuniega" userId="999f7fd1-0dc3-4cba-81fd-6a42a8d75a98" providerId="ADAL" clId="{FA4B4D47-8520-447B-8ADC-4AFB39B870C7}" dt="2023-01-03T00:29:38.271" v="740" actId="478"/>
          <ac:picMkLst>
            <pc:docMk/>
            <pc:sldMk cId="0" sldId="260"/>
            <ac:picMk id="8" creationId="{D1E63062-7128-D0F4-7E2A-94E96CE7B672}"/>
          </ac:picMkLst>
        </pc:picChg>
        <pc:picChg chg="add del">
          <ac:chgData name="Michael Kuniega" userId="999f7fd1-0dc3-4cba-81fd-6a42a8d75a98" providerId="ADAL" clId="{FA4B4D47-8520-447B-8ADC-4AFB39B870C7}" dt="2023-01-03T00:25:08.101" v="486" actId="478"/>
          <ac:picMkLst>
            <pc:docMk/>
            <pc:sldMk cId="0" sldId="260"/>
            <ac:picMk id="11" creationId="{E75FFBC4-60FE-0D21-4EBC-F738EF44AE74}"/>
          </ac:picMkLst>
        </pc:picChg>
        <pc:picChg chg="add mod">
          <ac:chgData name="Michael Kuniega" userId="999f7fd1-0dc3-4cba-81fd-6a42a8d75a98" providerId="ADAL" clId="{FA4B4D47-8520-447B-8ADC-4AFB39B870C7}" dt="2023-01-03T00:30:14.425" v="748" actId="1038"/>
          <ac:picMkLst>
            <pc:docMk/>
            <pc:sldMk cId="0" sldId="260"/>
            <ac:picMk id="12" creationId="{70019F4A-06CC-B7A4-6E8A-C97CCDF42B8E}"/>
          </ac:picMkLst>
        </pc:picChg>
      </pc:sldChg>
      <pc:sldChg chg="delSp modSp add mod">
        <pc:chgData name="Michael Kuniega" userId="999f7fd1-0dc3-4cba-81fd-6a42a8d75a98" providerId="ADAL" clId="{FA4B4D47-8520-447B-8ADC-4AFB39B870C7}" dt="2023-01-03T00:28:56.069" v="739" actId="1076"/>
        <pc:sldMkLst>
          <pc:docMk/>
          <pc:sldMk cId="2271599718" sldId="261"/>
        </pc:sldMkLst>
        <pc:spChg chg="mod">
          <ac:chgData name="Michael Kuniega" userId="999f7fd1-0dc3-4cba-81fd-6a42a8d75a98" providerId="ADAL" clId="{FA4B4D47-8520-447B-8ADC-4AFB39B870C7}" dt="2023-01-03T00:28:56.069" v="739" actId="1076"/>
          <ac:spMkLst>
            <pc:docMk/>
            <pc:sldMk cId="2271599718" sldId="261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0:28:50.812" v="738" actId="1076"/>
          <ac:spMkLst>
            <pc:docMk/>
            <pc:sldMk cId="2271599718" sldId="261"/>
            <ac:spMk id="5123" creationId="{02D61577-195D-4EF5-88BC-F9BDD896572E}"/>
          </ac:spMkLst>
        </pc:spChg>
        <pc:picChg chg="del">
          <ac:chgData name="Michael Kuniega" userId="999f7fd1-0dc3-4cba-81fd-6a42a8d75a98" providerId="ADAL" clId="{FA4B4D47-8520-447B-8ADC-4AFB39B870C7}" dt="2023-01-03T00:26:15.745" v="658" actId="478"/>
          <ac:picMkLst>
            <pc:docMk/>
            <pc:sldMk cId="2271599718" sldId="261"/>
            <ac:picMk id="8" creationId="{D1E63062-7128-D0F4-7E2A-94E96CE7B672}"/>
          </ac:picMkLst>
        </pc:picChg>
      </pc:sldChg>
      <pc:sldChg chg="del">
        <pc:chgData name="Michael Kuniega" userId="999f7fd1-0dc3-4cba-81fd-6a42a8d75a98" providerId="ADAL" clId="{FA4B4D47-8520-447B-8ADC-4AFB39B870C7}" dt="2023-01-02T02:06:16.062" v="28" actId="47"/>
        <pc:sldMkLst>
          <pc:docMk/>
          <pc:sldMk cId="240713872" sldId="262"/>
        </pc:sldMkLst>
      </pc:sldChg>
      <pc:sldChg chg="addSp delSp modSp new del mod">
        <pc:chgData name="Michael Kuniega" userId="999f7fd1-0dc3-4cba-81fd-6a42a8d75a98" providerId="ADAL" clId="{FA4B4D47-8520-447B-8ADC-4AFB39B870C7}" dt="2023-01-03T02:17:40.532" v="2619" actId="47"/>
        <pc:sldMkLst>
          <pc:docMk/>
          <pc:sldMk cId="2562646947" sldId="262"/>
        </pc:sldMkLst>
        <pc:spChg chg="add del mod">
          <ac:chgData name="Michael Kuniega" userId="999f7fd1-0dc3-4cba-81fd-6a42a8d75a98" providerId="ADAL" clId="{FA4B4D47-8520-447B-8ADC-4AFB39B870C7}" dt="2023-01-03T00:55:21.548" v="1016" actId="478"/>
          <ac:spMkLst>
            <pc:docMk/>
            <pc:sldMk cId="2562646947" sldId="262"/>
            <ac:spMk id="2" creationId="{1EA4235E-1ED6-404D-50D6-0E99D841B8CF}"/>
          </ac:spMkLst>
        </pc:spChg>
        <pc:spChg chg="add mod">
          <ac:chgData name="Michael Kuniega" userId="999f7fd1-0dc3-4cba-81fd-6a42a8d75a98" providerId="ADAL" clId="{FA4B4D47-8520-447B-8ADC-4AFB39B870C7}" dt="2023-01-03T00:38:24.615" v="833" actId="1076"/>
          <ac:spMkLst>
            <pc:docMk/>
            <pc:sldMk cId="2562646947" sldId="262"/>
            <ac:spMk id="5" creationId="{2D99EABE-5802-7FF0-B7FF-0D36FE05FD35}"/>
          </ac:spMkLst>
        </pc:spChg>
        <pc:spChg chg="add mod">
          <ac:chgData name="Michael Kuniega" userId="999f7fd1-0dc3-4cba-81fd-6a42a8d75a98" providerId="ADAL" clId="{FA4B4D47-8520-447B-8ADC-4AFB39B870C7}" dt="2023-01-03T00:43:52.367" v="897" actId="20577"/>
          <ac:spMkLst>
            <pc:docMk/>
            <pc:sldMk cId="2562646947" sldId="262"/>
            <ac:spMk id="7" creationId="{9C3F0A9F-2ACA-C368-8EEE-CA6884F32689}"/>
          </ac:spMkLst>
        </pc:spChg>
        <pc:spChg chg="add del mod">
          <ac:chgData name="Michael Kuniega" userId="999f7fd1-0dc3-4cba-81fd-6a42a8d75a98" providerId="ADAL" clId="{FA4B4D47-8520-447B-8ADC-4AFB39B870C7}" dt="2023-01-03T00:44:31.133" v="900"/>
          <ac:spMkLst>
            <pc:docMk/>
            <pc:sldMk cId="2562646947" sldId="262"/>
            <ac:spMk id="8" creationId="{F1759006-956E-F6F8-6ECE-7E1F17A689E5}"/>
          </ac:spMkLst>
        </pc:spChg>
        <pc:graphicFrameChg chg="add mod modGraphic">
          <ac:chgData name="Michael Kuniega" userId="999f7fd1-0dc3-4cba-81fd-6a42a8d75a98" providerId="ADAL" clId="{FA4B4D47-8520-447B-8ADC-4AFB39B870C7}" dt="2023-01-03T00:55:30.779" v="1020" actId="1076"/>
          <ac:graphicFrameMkLst>
            <pc:docMk/>
            <pc:sldMk cId="2562646947" sldId="262"/>
            <ac:graphicFrameMk id="6" creationId="{DE0246A8-37DC-AE2E-51F9-09A4791F1414}"/>
          </ac:graphicFrameMkLst>
        </pc:graphicFrameChg>
        <pc:picChg chg="add mod">
          <ac:chgData name="Michael Kuniega" userId="999f7fd1-0dc3-4cba-81fd-6a42a8d75a98" providerId="ADAL" clId="{FA4B4D47-8520-447B-8ADC-4AFB39B870C7}" dt="2023-01-03T00:55:27.175" v="1019" actId="1076"/>
          <ac:picMkLst>
            <pc:docMk/>
            <pc:sldMk cId="2562646947" sldId="262"/>
            <ac:picMk id="4" creationId="{3E529589-56E7-FC65-4CDF-BDD179E3C52E}"/>
          </ac:picMkLst>
        </pc:picChg>
      </pc:sldChg>
      <pc:sldChg chg="del">
        <pc:chgData name="Michael Kuniega" userId="999f7fd1-0dc3-4cba-81fd-6a42a8d75a98" providerId="ADAL" clId="{FA4B4D47-8520-447B-8ADC-4AFB39B870C7}" dt="2023-01-02T02:06:15.780" v="27" actId="47"/>
        <pc:sldMkLst>
          <pc:docMk/>
          <pc:sldMk cId="1097585884" sldId="263"/>
        </pc:sldMkLst>
      </pc:sldChg>
      <pc:sldChg chg="addSp delSp modSp add mod ord">
        <pc:chgData name="Michael Kuniega" userId="999f7fd1-0dc3-4cba-81fd-6a42a8d75a98" providerId="ADAL" clId="{FA4B4D47-8520-447B-8ADC-4AFB39B870C7}" dt="2023-01-03T00:43:46.776" v="894" actId="21"/>
        <pc:sldMkLst>
          <pc:docMk/>
          <pc:sldMk cId="3555555217" sldId="263"/>
        </pc:sldMkLst>
        <pc:spChg chg="add del mod">
          <ac:chgData name="Michael Kuniega" userId="999f7fd1-0dc3-4cba-81fd-6a42a8d75a98" providerId="ADAL" clId="{FA4B4D47-8520-447B-8ADC-4AFB39B870C7}" dt="2023-01-03T00:43:46.776" v="894" actId="21"/>
          <ac:spMkLst>
            <pc:docMk/>
            <pc:sldMk cId="3555555217" sldId="263"/>
            <ac:spMk id="2" creationId="{1EA4235E-1ED6-404D-50D6-0E99D841B8CF}"/>
          </ac:spMkLst>
        </pc:spChg>
        <pc:spChg chg="add mod">
          <ac:chgData name="Michael Kuniega" userId="999f7fd1-0dc3-4cba-81fd-6a42a8d75a98" providerId="ADAL" clId="{FA4B4D47-8520-447B-8ADC-4AFB39B870C7}" dt="2023-01-03T00:33:32.735" v="795" actId="1076"/>
          <ac:spMkLst>
            <pc:docMk/>
            <pc:sldMk cId="3555555217" sldId="263"/>
            <ac:spMk id="3" creationId="{7C6A7BA4-566E-F33F-4D23-1197FE64FCA7}"/>
          </ac:spMkLst>
        </pc:spChg>
        <pc:graphicFrameChg chg="add del mod modGraphic">
          <ac:chgData name="Michael Kuniega" userId="999f7fd1-0dc3-4cba-81fd-6a42a8d75a98" providerId="ADAL" clId="{FA4B4D47-8520-447B-8ADC-4AFB39B870C7}" dt="2023-01-03T00:42:12.827" v="858" actId="478"/>
          <ac:graphicFrameMkLst>
            <pc:docMk/>
            <pc:sldMk cId="3555555217" sldId="263"/>
            <ac:graphicFrameMk id="8" creationId="{6F6633B5-EABC-D01D-C1D8-F164E224532B}"/>
          </ac:graphicFrameMkLst>
        </pc:graphicFrameChg>
        <pc:picChg chg="add del mod">
          <ac:chgData name="Michael Kuniega" userId="999f7fd1-0dc3-4cba-81fd-6a42a8d75a98" providerId="ADAL" clId="{FA4B4D47-8520-447B-8ADC-4AFB39B870C7}" dt="2023-01-03T00:34:30.212" v="798" actId="478"/>
          <ac:picMkLst>
            <pc:docMk/>
            <pc:sldMk cId="3555555217" sldId="263"/>
            <ac:picMk id="5" creationId="{70225636-D8A4-7585-1FAC-7A8E03990307}"/>
          </ac:picMkLst>
        </pc:picChg>
        <pc:picChg chg="add mod">
          <ac:chgData name="Michael Kuniega" userId="999f7fd1-0dc3-4cba-81fd-6a42a8d75a98" providerId="ADAL" clId="{FA4B4D47-8520-447B-8ADC-4AFB39B870C7}" dt="2023-01-03T00:42:31.865" v="862" actId="1076"/>
          <ac:picMkLst>
            <pc:docMk/>
            <pc:sldMk cId="3555555217" sldId="263"/>
            <ac:picMk id="7" creationId="{21F622FC-C5CC-2548-D572-FAB621D734F2}"/>
          </ac:picMkLst>
        </pc:picChg>
      </pc:sldChg>
      <pc:sldChg chg="addSp delSp modSp add del mod">
        <pc:chgData name="Michael Kuniega" userId="999f7fd1-0dc3-4cba-81fd-6a42a8d75a98" providerId="ADAL" clId="{FA4B4D47-8520-447B-8ADC-4AFB39B870C7}" dt="2023-01-03T02:17:56.101" v="2621" actId="47"/>
        <pc:sldMkLst>
          <pc:docMk/>
          <pc:sldMk cId="2365511482" sldId="264"/>
        </pc:sldMkLst>
        <pc:spChg chg="del">
          <ac:chgData name="Michael Kuniega" userId="999f7fd1-0dc3-4cba-81fd-6a42a8d75a98" providerId="ADAL" clId="{FA4B4D47-8520-447B-8ADC-4AFB39B870C7}" dt="2023-01-03T00:55:36.925" v="1021" actId="478"/>
          <ac:spMkLst>
            <pc:docMk/>
            <pc:sldMk cId="2365511482" sldId="264"/>
            <ac:spMk id="2" creationId="{1EA4235E-1ED6-404D-50D6-0E99D841B8CF}"/>
          </ac:spMkLst>
        </pc:spChg>
        <pc:spChg chg="mod">
          <ac:chgData name="Michael Kuniega" userId="999f7fd1-0dc3-4cba-81fd-6a42a8d75a98" providerId="ADAL" clId="{FA4B4D47-8520-447B-8ADC-4AFB39B870C7}" dt="2023-01-03T00:46:48.313" v="933" actId="20577"/>
          <ac:spMkLst>
            <pc:docMk/>
            <pc:sldMk cId="2365511482" sldId="264"/>
            <ac:spMk id="5" creationId="{2D99EABE-5802-7FF0-B7FF-0D36FE05FD35}"/>
          </ac:spMkLst>
        </pc:spChg>
        <pc:spChg chg="mod">
          <ac:chgData name="Michael Kuniega" userId="999f7fd1-0dc3-4cba-81fd-6a42a8d75a98" providerId="ADAL" clId="{FA4B4D47-8520-447B-8ADC-4AFB39B870C7}" dt="2023-01-03T00:44:37.886" v="903" actId="20577"/>
          <ac:spMkLst>
            <pc:docMk/>
            <pc:sldMk cId="2365511482" sldId="264"/>
            <ac:spMk id="7" creationId="{9C3F0A9F-2ACA-C368-8EEE-CA6884F32689}"/>
          </ac:spMkLst>
        </pc:spChg>
        <pc:graphicFrameChg chg="del">
          <ac:chgData name="Michael Kuniega" userId="999f7fd1-0dc3-4cba-81fd-6a42a8d75a98" providerId="ADAL" clId="{FA4B4D47-8520-447B-8ADC-4AFB39B870C7}" dt="2023-01-03T00:45:44.104" v="927" actId="478"/>
          <ac:graphicFrameMkLst>
            <pc:docMk/>
            <pc:sldMk cId="2365511482" sldId="264"/>
            <ac:graphicFrameMk id="6" creationId="{DE0246A8-37DC-AE2E-51F9-09A4791F1414}"/>
          </ac:graphicFrameMkLst>
        </pc:graphicFrameChg>
        <pc:picChg chg="del">
          <ac:chgData name="Michael Kuniega" userId="999f7fd1-0dc3-4cba-81fd-6a42a8d75a98" providerId="ADAL" clId="{FA4B4D47-8520-447B-8ADC-4AFB39B870C7}" dt="2023-01-03T00:45:46.157" v="928" actId="478"/>
          <ac:picMkLst>
            <pc:docMk/>
            <pc:sldMk cId="2365511482" sldId="264"/>
            <ac:picMk id="4" creationId="{3E529589-56E7-FC65-4CDF-BDD179E3C52E}"/>
          </ac:picMkLst>
        </pc:picChg>
        <pc:picChg chg="add mod">
          <ac:chgData name="Michael Kuniega" userId="999f7fd1-0dc3-4cba-81fd-6a42a8d75a98" providerId="ADAL" clId="{FA4B4D47-8520-447B-8ADC-4AFB39B870C7}" dt="2023-01-03T00:55:44.423" v="1024" actId="1076"/>
          <ac:picMkLst>
            <pc:docMk/>
            <pc:sldMk cId="2365511482" sldId="264"/>
            <ac:picMk id="8" creationId="{7A21FFC7-8FE8-4A5F-0345-0B0A518D4495}"/>
          </ac:picMkLst>
        </pc:picChg>
        <pc:picChg chg="add del">
          <ac:chgData name="Michael Kuniega" userId="999f7fd1-0dc3-4cba-81fd-6a42a8d75a98" providerId="ADAL" clId="{FA4B4D47-8520-447B-8ADC-4AFB39B870C7}" dt="2023-01-03T00:47:59.416" v="935" actId="478"/>
          <ac:picMkLst>
            <pc:docMk/>
            <pc:sldMk cId="2365511482" sldId="264"/>
            <ac:picMk id="10" creationId="{0DA18792-BB4F-5B70-2EB0-68016C5F9753}"/>
          </ac:picMkLst>
        </pc:picChg>
      </pc:sldChg>
      <pc:sldChg chg="del">
        <pc:chgData name="Michael Kuniega" userId="999f7fd1-0dc3-4cba-81fd-6a42a8d75a98" providerId="ADAL" clId="{FA4B4D47-8520-447B-8ADC-4AFB39B870C7}" dt="2023-01-02T02:06:15.610" v="26" actId="47"/>
        <pc:sldMkLst>
          <pc:docMk/>
          <pc:sldMk cId="3050904192" sldId="264"/>
        </pc:sldMkLst>
      </pc:sldChg>
      <pc:sldChg chg="del">
        <pc:chgData name="Michael Kuniega" userId="999f7fd1-0dc3-4cba-81fd-6a42a8d75a98" providerId="ADAL" clId="{FA4B4D47-8520-447B-8ADC-4AFB39B870C7}" dt="2023-01-02T02:06:15.440" v="25" actId="47"/>
        <pc:sldMkLst>
          <pc:docMk/>
          <pc:sldMk cId="906881073" sldId="265"/>
        </pc:sldMkLst>
      </pc:sldChg>
      <pc:sldChg chg="addSp delSp modSp add mod">
        <pc:chgData name="Michael Kuniega" userId="999f7fd1-0dc3-4cba-81fd-6a42a8d75a98" providerId="ADAL" clId="{FA4B4D47-8520-447B-8ADC-4AFB39B870C7}" dt="2023-01-03T02:18:25.786" v="2710" actId="20577"/>
        <pc:sldMkLst>
          <pc:docMk/>
          <pc:sldMk cId="3594283384" sldId="265"/>
        </pc:sldMkLst>
        <pc:spChg chg="del">
          <ac:chgData name="Michael Kuniega" userId="999f7fd1-0dc3-4cba-81fd-6a42a8d75a98" providerId="ADAL" clId="{FA4B4D47-8520-447B-8ADC-4AFB39B870C7}" dt="2023-01-03T00:55:49.763" v="1025" actId="478"/>
          <ac:spMkLst>
            <pc:docMk/>
            <pc:sldMk cId="3594283384" sldId="265"/>
            <ac:spMk id="2" creationId="{1EA4235E-1ED6-404D-50D6-0E99D841B8CF}"/>
          </ac:spMkLst>
        </pc:spChg>
        <pc:spChg chg="add mod">
          <ac:chgData name="Michael Kuniega" userId="999f7fd1-0dc3-4cba-81fd-6a42a8d75a98" providerId="ADAL" clId="{FA4B4D47-8520-447B-8ADC-4AFB39B870C7}" dt="2023-01-03T00:55:56.986" v="1027" actId="1076"/>
          <ac:spMkLst>
            <pc:docMk/>
            <pc:sldMk cId="3594283384" sldId="265"/>
            <ac:spMk id="4" creationId="{09E35479-AE33-4FF3-54B6-E5ABBF974CA7}"/>
          </ac:spMkLst>
        </pc:spChg>
        <pc:spChg chg="mod">
          <ac:chgData name="Michael Kuniega" userId="999f7fd1-0dc3-4cba-81fd-6a42a8d75a98" providerId="ADAL" clId="{FA4B4D47-8520-447B-8ADC-4AFB39B870C7}" dt="2023-01-03T00:55:52.476" v="1026" actId="1076"/>
          <ac:spMkLst>
            <pc:docMk/>
            <pc:sldMk cId="3594283384" sldId="265"/>
            <ac:spMk id="5" creationId="{2D99EABE-5802-7FF0-B7FF-0D36FE05FD35}"/>
          </ac:spMkLst>
        </pc:spChg>
        <pc:spChg chg="add del mod">
          <ac:chgData name="Michael Kuniega" userId="999f7fd1-0dc3-4cba-81fd-6a42a8d75a98" providerId="ADAL" clId="{FA4B4D47-8520-447B-8ADC-4AFB39B870C7}" dt="2023-01-03T00:54:24.168" v="995"/>
          <ac:spMkLst>
            <pc:docMk/>
            <pc:sldMk cId="3594283384" sldId="265"/>
            <ac:spMk id="6" creationId="{7D7CD958-44FF-D4A8-0DDE-5DB2D52423D8}"/>
          </ac:spMkLst>
        </pc:spChg>
        <pc:spChg chg="mod">
          <ac:chgData name="Michael Kuniega" userId="999f7fd1-0dc3-4cba-81fd-6a42a8d75a98" providerId="ADAL" clId="{FA4B4D47-8520-447B-8ADC-4AFB39B870C7}" dt="2023-01-03T02:18:25.786" v="2710" actId="20577"/>
          <ac:spMkLst>
            <pc:docMk/>
            <pc:sldMk cId="3594283384" sldId="265"/>
            <ac:spMk id="7" creationId="{9C3F0A9F-2ACA-C368-8EEE-CA6884F32689}"/>
          </ac:spMkLst>
        </pc:spChg>
        <pc:graphicFrameChg chg="add mod modGraphic">
          <ac:chgData name="Michael Kuniega" userId="999f7fd1-0dc3-4cba-81fd-6a42a8d75a98" providerId="ADAL" clId="{FA4B4D47-8520-447B-8ADC-4AFB39B870C7}" dt="2023-01-03T00:56:03.089" v="1028" actId="1076"/>
          <ac:graphicFrameMkLst>
            <pc:docMk/>
            <pc:sldMk cId="3594283384" sldId="265"/>
            <ac:graphicFrameMk id="3" creationId="{74CB30FE-438F-5E1C-0ED5-865334A61E45}"/>
          </ac:graphicFrameMkLst>
        </pc:graphicFrameChg>
        <pc:picChg chg="del">
          <ac:chgData name="Michael Kuniega" userId="999f7fd1-0dc3-4cba-81fd-6a42a8d75a98" providerId="ADAL" clId="{FA4B4D47-8520-447B-8ADC-4AFB39B870C7}" dt="2023-01-03T00:48:54.405" v="957" actId="478"/>
          <ac:picMkLst>
            <pc:docMk/>
            <pc:sldMk cId="3594283384" sldId="265"/>
            <ac:picMk id="8" creationId="{7A21FFC7-8FE8-4A5F-0345-0B0A518D4495}"/>
          </ac:picMkLst>
        </pc:picChg>
      </pc:sldChg>
      <pc:sldChg chg="delSp modSp add mod">
        <pc:chgData name="Michael Kuniega" userId="999f7fd1-0dc3-4cba-81fd-6a42a8d75a98" providerId="ADAL" clId="{FA4B4D47-8520-447B-8ADC-4AFB39B870C7}" dt="2023-01-03T02:18:30.311" v="2712" actId="20577"/>
        <pc:sldMkLst>
          <pc:docMk/>
          <pc:sldMk cId="1825818058" sldId="266"/>
        </pc:sldMkLst>
        <pc:spChg chg="del">
          <ac:chgData name="Michael Kuniega" userId="999f7fd1-0dc3-4cba-81fd-6a42a8d75a98" providerId="ADAL" clId="{FA4B4D47-8520-447B-8ADC-4AFB39B870C7}" dt="2023-01-03T00:56:27.810" v="1031" actId="478"/>
          <ac:spMkLst>
            <pc:docMk/>
            <pc:sldMk cId="1825818058" sldId="266"/>
            <ac:spMk id="2" creationId="{1EA4235E-1ED6-404D-50D6-0E99D841B8CF}"/>
          </ac:spMkLst>
        </pc:spChg>
        <pc:spChg chg="del">
          <ac:chgData name="Michael Kuniega" userId="999f7fd1-0dc3-4cba-81fd-6a42a8d75a98" providerId="ADAL" clId="{FA4B4D47-8520-447B-8ADC-4AFB39B870C7}" dt="2023-01-03T00:55:00.464" v="1014" actId="478"/>
          <ac:spMkLst>
            <pc:docMk/>
            <pc:sldMk cId="1825818058" sldId="266"/>
            <ac:spMk id="4" creationId="{09E35479-AE33-4FF3-54B6-E5ABBF974CA7}"/>
          </ac:spMkLst>
        </pc:spChg>
        <pc:spChg chg="mod">
          <ac:chgData name="Michael Kuniega" userId="999f7fd1-0dc3-4cba-81fd-6a42a8d75a98" providerId="ADAL" clId="{FA4B4D47-8520-447B-8ADC-4AFB39B870C7}" dt="2023-01-03T00:56:32.152" v="1032" actId="1076"/>
          <ac:spMkLst>
            <pc:docMk/>
            <pc:sldMk cId="1825818058" sldId="266"/>
            <ac:spMk id="5" creationId="{2D99EABE-5802-7FF0-B7FF-0D36FE05FD35}"/>
          </ac:spMkLst>
        </pc:spChg>
        <pc:spChg chg="mod">
          <ac:chgData name="Michael Kuniega" userId="999f7fd1-0dc3-4cba-81fd-6a42a8d75a98" providerId="ADAL" clId="{FA4B4D47-8520-447B-8ADC-4AFB39B870C7}" dt="2023-01-03T02:18:30.311" v="2712" actId="20577"/>
          <ac:spMkLst>
            <pc:docMk/>
            <pc:sldMk cId="1825818058" sldId="266"/>
            <ac:spMk id="7" creationId="{9C3F0A9F-2ACA-C368-8EEE-CA6884F32689}"/>
          </ac:spMkLst>
        </pc:spChg>
        <pc:graphicFrameChg chg="del">
          <ac:chgData name="Michael Kuniega" userId="999f7fd1-0dc3-4cba-81fd-6a42a8d75a98" providerId="ADAL" clId="{FA4B4D47-8520-447B-8ADC-4AFB39B870C7}" dt="2023-01-03T00:54:59.134" v="1013" actId="478"/>
          <ac:graphicFrameMkLst>
            <pc:docMk/>
            <pc:sldMk cId="1825818058" sldId="266"/>
            <ac:graphicFrameMk id="3" creationId="{74CB30FE-438F-5E1C-0ED5-865334A61E45}"/>
          </ac:graphicFrameMkLst>
        </pc:graphicFrameChg>
      </pc:sldChg>
      <pc:sldChg chg="del">
        <pc:chgData name="Michael Kuniega" userId="999f7fd1-0dc3-4cba-81fd-6a42a8d75a98" providerId="ADAL" clId="{FA4B4D47-8520-447B-8ADC-4AFB39B870C7}" dt="2023-01-02T02:06:15.126" v="24" actId="47"/>
        <pc:sldMkLst>
          <pc:docMk/>
          <pc:sldMk cId="4250980334" sldId="266"/>
        </pc:sldMkLst>
      </pc:sldChg>
      <pc:sldChg chg="del">
        <pc:chgData name="Michael Kuniega" userId="999f7fd1-0dc3-4cba-81fd-6a42a8d75a98" providerId="ADAL" clId="{FA4B4D47-8520-447B-8ADC-4AFB39B870C7}" dt="2023-01-02T02:06:14.748" v="23" actId="47"/>
        <pc:sldMkLst>
          <pc:docMk/>
          <pc:sldMk cId="337098139" sldId="267"/>
        </pc:sldMkLst>
      </pc:sldChg>
      <pc:sldChg chg="delSp modSp add mod">
        <pc:chgData name="Michael Kuniega" userId="999f7fd1-0dc3-4cba-81fd-6a42a8d75a98" providerId="ADAL" clId="{FA4B4D47-8520-447B-8ADC-4AFB39B870C7}" dt="2023-01-03T02:18:33.871" v="2714" actId="20577"/>
        <pc:sldMkLst>
          <pc:docMk/>
          <pc:sldMk cId="4049671610" sldId="267"/>
        </pc:sldMkLst>
        <pc:spChg chg="del">
          <ac:chgData name="Michael Kuniega" userId="999f7fd1-0dc3-4cba-81fd-6a42a8d75a98" providerId="ADAL" clId="{FA4B4D47-8520-447B-8ADC-4AFB39B870C7}" dt="2023-01-03T00:56:11.788" v="1029" actId="478"/>
          <ac:spMkLst>
            <pc:docMk/>
            <pc:sldMk cId="4049671610" sldId="267"/>
            <ac:spMk id="2" creationId="{1EA4235E-1ED6-404D-50D6-0E99D841B8CF}"/>
          </ac:spMkLst>
        </pc:spChg>
        <pc:spChg chg="mod">
          <ac:chgData name="Michael Kuniega" userId="999f7fd1-0dc3-4cba-81fd-6a42a8d75a98" providerId="ADAL" clId="{FA4B4D47-8520-447B-8ADC-4AFB39B870C7}" dt="2023-01-03T00:57:02.097" v="1040" actId="20577"/>
          <ac:spMkLst>
            <pc:docMk/>
            <pc:sldMk cId="4049671610" sldId="267"/>
            <ac:spMk id="5" creationId="{2D99EABE-5802-7FF0-B7FF-0D36FE05FD35}"/>
          </ac:spMkLst>
        </pc:spChg>
        <pc:spChg chg="mod">
          <ac:chgData name="Michael Kuniega" userId="999f7fd1-0dc3-4cba-81fd-6a42a8d75a98" providerId="ADAL" clId="{FA4B4D47-8520-447B-8ADC-4AFB39B870C7}" dt="2023-01-03T02:18:33.871" v="2714" actId="20577"/>
          <ac:spMkLst>
            <pc:docMk/>
            <pc:sldMk cId="4049671610" sldId="267"/>
            <ac:spMk id="7" creationId="{9C3F0A9F-2ACA-C368-8EEE-CA6884F32689}"/>
          </ac:spMkLst>
        </pc:spChg>
      </pc:sldChg>
      <pc:sldChg chg="del">
        <pc:chgData name="Michael Kuniega" userId="999f7fd1-0dc3-4cba-81fd-6a42a8d75a98" providerId="ADAL" clId="{FA4B4D47-8520-447B-8ADC-4AFB39B870C7}" dt="2023-01-02T02:06:14.299" v="22" actId="47"/>
        <pc:sldMkLst>
          <pc:docMk/>
          <pc:sldMk cId="371810919" sldId="268"/>
        </pc:sldMkLst>
      </pc:sldChg>
      <pc:sldChg chg="add del">
        <pc:chgData name="Michael Kuniega" userId="999f7fd1-0dc3-4cba-81fd-6a42a8d75a98" providerId="ADAL" clId="{FA4B4D47-8520-447B-8ADC-4AFB39B870C7}" dt="2023-01-03T00:59:45.890" v="1042"/>
        <pc:sldMkLst>
          <pc:docMk/>
          <pc:sldMk cId="653230545" sldId="268"/>
        </pc:sldMkLst>
      </pc:sldChg>
      <pc:sldChg chg="addSp delSp modSp add mod">
        <pc:chgData name="Michael Kuniega" userId="999f7fd1-0dc3-4cba-81fd-6a42a8d75a98" providerId="ADAL" clId="{FA4B4D47-8520-447B-8ADC-4AFB39B870C7}" dt="2023-01-03T01:06:57.153" v="1353" actId="208"/>
        <pc:sldMkLst>
          <pc:docMk/>
          <pc:sldMk cId="3049482245" sldId="268"/>
        </pc:sldMkLst>
        <pc:spChg chg="add mod">
          <ac:chgData name="Michael Kuniega" userId="999f7fd1-0dc3-4cba-81fd-6a42a8d75a98" providerId="ADAL" clId="{FA4B4D47-8520-447B-8ADC-4AFB39B870C7}" dt="2023-01-03T01:06:27.009" v="1350" actId="1076"/>
          <ac:spMkLst>
            <pc:docMk/>
            <pc:sldMk cId="3049482245" sldId="268"/>
            <ac:spMk id="3" creationId="{48DC6A18-96F9-5472-6A37-F8C7CD8B6F60}"/>
          </ac:spMkLst>
        </pc:spChg>
        <pc:spChg chg="add mod">
          <ac:chgData name="Michael Kuniega" userId="999f7fd1-0dc3-4cba-81fd-6a42a8d75a98" providerId="ADAL" clId="{FA4B4D47-8520-447B-8ADC-4AFB39B870C7}" dt="2023-01-03T01:06:41.595" v="1352" actId="1076"/>
          <ac:spMkLst>
            <pc:docMk/>
            <pc:sldMk cId="3049482245" sldId="268"/>
            <ac:spMk id="4" creationId="{68492292-6A5E-798C-843E-01A9E3C1E713}"/>
          </ac:spMkLst>
        </pc:spChg>
        <pc:spChg chg="mod">
          <ac:chgData name="Michael Kuniega" userId="999f7fd1-0dc3-4cba-81fd-6a42a8d75a98" providerId="ADAL" clId="{FA4B4D47-8520-447B-8ADC-4AFB39B870C7}" dt="2023-01-03T01:05:30.721" v="1345" actId="1076"/>
          <ac:spMkLst>
            <pc:docMk/>
            <pc:sldMk cId="3049482245" sldId="268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1:00:00.936" v="1062" actId="20577"/>
          <ac:spMkLst>
            <pc:docMk/>
            <pc:sldMk cId="3049482245" sldId="268"/>
            <ac:spMk id="5123" creationId="{02D61577-195D-4EF5-88BC-F9BDD896572E}"/>
          </ac:spMkLst>
        </pc:spChg>
        <pc:picChg chg="add mod">
          <ac:chgData name="Michael Kuniega" userId="999f7fd1-0dc3-4cba-81fd-6a42a8d75a98" providerId="ADAL" clId="{FA4B4D47-8520-447B-8ADC-4AFB39B870C7}" dt="2023-01-03T01:06:57.153" v="1353" actId="208"/>
          <ac:picMkLst>
            <pc:docMk/>
            <pc:sldMk cId="3049482245" sldId="268"/>
            <ac:picMk id="2" creationId="{05AA565D-95EF-C3B2-BD88-293CCC756B5C}"/>
          </ac:picMkLst>
        </pc:picChg>
        <pc:picChg chg="del">
          <ac:chgData name="Michael Kuniega" userId="999f7fd1-0dc3-4cba-81fd-6a42a8d75a98" providerId="ADAL" clId="{FA4B4D47-8520-447B-8ADC-4AFB39B870C7}" dt="2023-01-03T01:00:20.516" v="1063" actId="478"/>
          <ac:picMkLst>
            <pc:docMk/>
            <pc:sldMk cId="3049482245" sldId="268"/>
            <ac:picMk id="12" creationId="{70019F4A-06CC-B7A4-6E8A-C97CCDF42B8E}"/>
          </ac:picMkLst>
        </pc:picChg>
      </pc:sldChg>
      <pc:sldChg chg="del">
        <pc:chgData name="Michael Kuniega" userId="999f7fd1-0dc3-4cba-81fd-6a42a8d75a98" providerId="ADAL" clId="{FA4B4D47-8520-447B-8ADC-4AFB39B870C7}" dt="2023-01-02T02:06:13.989" v="21" actId="47"/>
        <pc:sldMkLst>
          <pc:docMk/>
          <pc:sldMk cId="73138747" sldId="269"/>
        </pc:sldMkLst>
      </pc:sldChg>
      <pc:sldChg chg="addSp delSp modSp add del mod">
        <pc:chgData name="Michael Kuniega" userId="999f7fd1-0dc3-4cba-81fd-6a42a8d75a98" providerId="ADAL" clId="{FA4B4D47-8520-447B-8ADC-4AFB39B870C7}" dt="2023-01-03T02:39:10.454" v="2717" actId="47"/>
        <pc:sldMkLst>
          <pc:docMk/>
          <pc:sldMk cId="3667307139" sldId="269"/>
        </pc:sldMkLst>
        <pc:spChg chg="del">
          <ac:chgData name="Michael Kuniega" userId="999f7fd1-0dc3-4cba-81fd-6a42a8d75a98" providerId="ADAL" clId="{FA4B4D47-8520-447B-8ADC-4AFB39B870C7}" dt="2023-01-03T01:07:44.815" v="1401" actId="478"/>
          <ac:spMkLst>
            <pc:docMk/>
            <pc:sldMk cId="3667307139" sldId="269"/>
            <ac:spMk id="3" creationId="{48DC6A18-96F9-5472-6A37-F8C7CD8B6F60}"/>
          </ac:spMkLst>
        </pc:spChg>
        <pc:spChg chg="del">
          <ac:chgData name="Michael Kuniega" userId="999f7fd1-0dc3-4cba-81fd-6a42a8d75a98" providerId="ADAL" clId="{FA4B4D47-8520-447B-8ADC-4AFB39B870C7}" dt="2023-01-03T01:07:42.048" v="1400" actId="478"/>
          <ac:spMkLst>
            <pc:docMk/>
            <pc:sldMk cId="3667307139" sldId="269"/>
            <ac:spMk id="4" creationId="{68492292-6A5E-798C-843E-01A9E3C1E713}"/>
          </ac:spMkLst>
        </pc:spChg>
        <pc:spChg chg="add mod">
          <ac:chgData name="Michael Kuniega" userId="999f7fd1-0dc3-4cba-81fd-6a42a8d75a98" providerId="ADAL" clId="{FA4B4D47-8520-447B-8ADC-4AFB39B870C7}" dt="2023-01-03T01:13:02.838" v="1558" actId="1076"/>
          <ac:spMkLst>
            <pc:docMk/>
            <pc:sldMk cId="3667307139" sldId="269"/>
            <ac:spMk id="6" creationId="{E2266E7C-73E6-3C39-67AD-76C7BB7A140B}"/>
          </ac:spMkLst>
        </pc:spChg>
        <pc:spChg chg="add del">
          <ac:chgData name="Michael Kuniega" userId="999f7fd1-0dc3-4cba-81fd-6a42a8d75a98" providerId="ADAL" clId="{FA4B4D47-8520-447B-8ADC-4AFB39B870C7}" dt="2023-01-03T01:14:30.518" v="1561" actId="22"/>
          <ac:spMkLst>
            <pc:docMk/>
            <pc:sldMk cId="3667307139" sldId="269"/>
            <ac:spMk id="8" creationId="{C7BB7E62-215D-FCFF-F6F2-CDB856281C37}"/>
          </ac:spMkLst>
        </pc:spChg>
        <pc:spChg chg="mod">
          <ac:chgData name="Michael Kuniega" userId="999f7fd1-0dc3-4cba-81fd-6a42a8d75a98" providerId="ADAL" clId="{FA4B4D47-8520-447B-8ADC-4AFB39B870C7}" dt="2023-01-03T01:13:19.626" v="1559" actId="20577"/>
          <ac:spMkLst>
            <pc:docMk/>
            <pc:sldMk cId="3667307139" sldId="269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2:38:29.101" v="2715" actId="20577"/>
          <ac:spMkLst>
            <pc:docMk/>
            <pc:sldMk cId="3667307139" sldId="269"/>
            <ac:spMk id="5123" creationId="{02D61577-195D-4EF5-88BC-F9BDD896572E}"/>
          </ac:spMkLst>
        </pc:spChg>
        <pc:picChg chg="del">
          <ac:chgData name="Michael Kuniega" userId="999f7fd1-0dc3-4cba-81fd-6a42a8d75a98" providerId="ADAL" clId="{FA4B4D47-8520-447B-8ADC-4AFB39B870C7}" dt="2023-01-03T01:07:40.161" v="1399" actId="478"/>
          <ac:picMkLst>
            <pc:docMk/>
            <pc:sldMk cId="3667307139" sldId="269"/>
            <ac:picMk id="2" creationId="{05AA565D-95EF-C3B2-BD88-293CCC756B5C}"/>
          </ac:picMkLst>
        </pc:picChg>
      </pc:sldChg>
      <pc:sldChg chg="delSp modSp add mod">
        <pc:chgData name="Michael Kuniega" userId="999f7fd1-0dc3-4cba-81fd-6a42a8d75a98" providerId="ADAL" clId="{FA4B4D47-8520-447B-8ADC-4AFB39B870C7}" dt="2023-01-03T01:20:02.894" v="1916" actId="20577"/>
        <pc:sldMkLst>
          <pc:docMk/>
          <pc:sldMk cId="897776648" sldId="270"/>
        </pc:sldMkLst>
        <pc:spChg chg="del">
          <ac:chgData name="Michael Kuniega" userId="999f7fd1-0dc3-4cba-81fd-6a42a8d75a98" providerId="ADAL" clId="{FA4B4D47-8520-447B-8ADC-4AFB39B870C7}" dt="2023-01-03T01:18:51.552" v="1810" actId="478"/>
          <ac:spMkLst>
            <pc:docMk/>
            <pc:sldMk cId="897776648" sldId="270"/>
            <ac:spMk id="6" creationId="{E2266E7C-73E6-3C39-67AD-76C7BB7A140B}"/>
          </ac:spMkLst>
        </pc:spChg>
        <pc:spChg chg="mod">
          <ac:chgData name="Michael Kuniega" userId="999f7fd1-0dc3-4cba-81fd-6a42a8d75a98" providerId="ADAL" clId="{FA4B4D47-8520-447B-8ADC-4AFB39B870C7}" dt="2023-01-03T01:20:02.894" v="1916" actId="20577"/>
          <ac:spMkLst>
            <pc:docMk/>
            <pc:sldMk cId="897776648" sldId="270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1:14:58.103" v="1606" actId="14100"/>
          <ac:spMkLst>
            <pc:docMk/>
            <pc:sldMk cId="897776648" sldId="270"/>
            <ac:spMk id="5123" creationId="{02D61577-195D-4EF5-88BC-F9BDD896572E}"/>
          </ac:spMkLst>
        </pc:spChg>
      </pc:sldChg>
      <pc:sldChg chg="del">
        <pc:chgData name="Michael Kuniega" userId="999f7fd1-0dc3-4cba-81fd-6a42a8d75a98" providerId="ADAL" clId="{FA4B4D47-8520-447B-8ADC-4AFB39B870C7}" dt="2023-01-02T02:06:12.237" v="20" actId="47"/>
        <pc:sldMkLst>
          <pc:docMk/>
          <pc:sldMk cId="4170702546" sldId="270"/>
        </pc:sldMkLst>
      </pc:sldChg>
      <pc:sldChg chg="del">
        <pc:chgData name="Michael Kuniega" userId="999f7fd1-0dc3-4cba-81fd-6a42a8d75a98" providerId="ADAL" clId="{FA4B4D47-8520-447B-8ADC-4AFB39B870C7}" dt="2023-01-02T02:06:11.612" v="18" actId="47"/>
        <pc:sldMkLst>
          <pc:docMk/>
          <pc:sldMk cId="676197556" sldId="271"/>
        </pc:sldMkLst>
      </pc:sldChg>
      <pc:sldChg chg="modSp add del mod">
        <pc:chgData name="Michael Kuniega" userId="999f7fd1-0dc3-4cba-81fd-6a42a8d75a98" providerId="ADAL" clId="{FA4B4D47-8520-447B-8ADC-4AFB39B870C7}" dt="2023-01-03T02:17:12.751" v="2499" actId="47"/>
        <pc:sldMkLst>
          <pc:docMk/>
          <pc:sldMk cId="2871433097" sldId="271"/>
        </pc:sldMkLst>
        <pc:spChg chg="mod">
          <ac:chgData name="Michael Kuniega" userId="999f7fd1-0dc3-4cba-81fd-6a42a8d75a98" providerId="ADAL" clId="{FA4B4D47-8520-447B-8ADC-4AFB39B870C7}" dt="2023-01-03T01:21:08.157" v="1940" actId="1076"/>
          <ac:spMkLst>
            <pc:docMk/>
            <pc:sldMk cId="2871433097" sldId="271"/>
            <ac:spMk id="5" creationId="{2D99EABE-5802-7FF0-B7FF-0D36FE05FD35}"/>
          </ac:spMkLst>
        </pc:spChg>
        <pc:spChg chg="mod">
          <ac:chgData name="Michael Kuniega" userId="999f7fd1-0dc3-4cba-81fd-6a42a8d75a98" providerId="ADAL" clId="{FA4B4D47-8520-447B-8ADC-4AFB39B870C7}" dt="2023-01-03T01:20:13.776" v="1919" actId="20577"/>
          <ac:spMkLst>
            <pc:docMk/>
            <pc:sldMk cId="2871433097" sldId="271"/>
            <ac:spMk id="7" creationId="{9C3F0A9F-2ACA-C368-8EEE-CA6884F32689}"/>
          </ac:spMkLst>
        </pc:spChg>
      </pc:sldChg>
      <pc:sldChg chg="del">
        <pc:chgData name="Michael Kuniega" userId="999f7fd1-0dc3-4cba-81fd-6a42a8d75a98" providerId="ADAL" clId="{FA4B4D47-8520-447B-8ADC-4AFB39B870C7}" dt="2023-01-02T02:06:11.970" v="19" actId="47"/>
        <pc:sldMkLst>
          <pc:docMk/>
          <pc:sldMk cId="1640988098" sldId="272"/>
        </pc:sldMkLst>
      </pc:sldChg>
      <pc:sldChg chg="addSp modSp mod">
        <pc:chgData name="Michael Kuniega" userId="999f7fd1-0dc3-4cba-81fd-6a42a8d75a98" providerId="ADAL" clId="{FA4B4D47-8520-447B-8ADC-4AFB39B870C7}" dt="2023-01-03T01:25:41.625" v="2085" actId="1076"/>
        <pc:sldMkLst>
          <pc:docMk/>
          <pc:sldMk cId="1682184684" sldId="272"/>
        </pc:sldMkLst>
        <pc:spChg chg="add mod">
          <ac:chgData name="Michael Kuniega" userId="999f7fd1-0dc3-4cba-81fd-6a42a8d75a98" providerId="ADAL" clId="{FA4B4D47-8520-447B-8ADC-4AFB39B870C7}" dt="2023-01-03T01:25:41.625" v="2085" actId="1076"/>
          <ac:spMkLst>
            <pc:docMk/>
            <pc:sldMk cId="1682184684" sldId="272"/>
            <ac:spMk id="2" creationId="{E046D979-8EA9-E38D-DF9B-61DD2113019C}"/>
          </ac:spMkLst>
        </pc:spChg>
        <pc:spChg chg="add mod">
          <ac:chgData name="Michael Kuniega" userId="999f7fd1-0dc3-4cba-81fd-6a42a8d75a98" providerId="ADAL" clId="{FA4B4D47-8520-447B-8ADC-4AFB39B870C7}" dt="2023-01-03T01:24:47.614" v="2073" actId="1076"/>
          <ac:spMkLst>
            <pc:docMk/>
            <pc:sldMk cId="1682184684" sldId="272"/>
            <ac:spMk id="4" creationId="{C58DEC84-BDBF-65E5-D946-819BD7D40EA6}"/>
          </ac:spMkLst>
        </pc:spChg>
        <pc:spChg chg="mod">
          <ac:chgData name="Michael Kuniega" userId="999f7fd1-0dc3-4cba-81fd-6a42a8d75a98" providerId="ADAL" clId="{FA4B4D47-8520-447B-8ADC-4AFB39B870C7}" dt="2023-01-03T01:24:42.018" v="2072" actId="1076"/>
          <ac:spMkLst>
            <pc:docMk/>
            <pc:sldMk cId="1682184684" sldId="272"/>
            <ac:spMk id="5" creationId="{2D99EABE-5802-7FF0-B7FF-0D36FE05FD35}"/>
          </ac:spMkLst>
        </pc:spChg>
        <pc:spChg chg="add mod">
          <ac:chgData name="Michael Kuniega" userId="999f7fd1-0dc3-4cba-81fd-6a42a8d75a98" providerId="ADAL" clId="{FA4B4D47-8520-447B-8ADC-4AFB39B870C7}" dt="2023-01-03T01:25:38.719" v="2084" actId="1076"/>
          <ac:spMkLst>
            <pc:docMk/>
            <pc:sldMk cId="1682184684" sldId="272"/>
            <ac:spMk id="6" creationId="{03287F8C-7034-B241-14D8-1F3183BCC468}"/>
          </ac:spMkLst>
        </pc:spChg>
        <pc:spChg chg="mod">
          <ac:chgData name="Michael Kuniega" userId="999f7fd1-0dc3-4cba-81fd-6a42a8d75a98" providerId="ADAL" clId="{FA4B4D47-8520-447B-8ADC-4AFB39B870C7}" dt="2023-01-03T01:22:28.164" v="1953" actId="1076"/>
          <ac:spMkLst>
            <pc:docMk/>
            <pc:sldMk cId="1682184684" sldId="272"/>
            <ac:spMk id="7" creationId="{9C3F0A9F-2ACA-C368-8EEE-CA6884F32689}"/>
          </ac:spMkLst>
        </pc:spChg>
        <pc:cxnChg chg="add mod">
          <ac:chgData name="Michael Kuniega" userId="999f7fd1-0dc3-4cba-81fd-6a42a8d75a98" providerId="ADAL" clId="{FA4B4D47-8520-447B-8ADC-4AFB39B870C7}" dt="2023-01-03T01:25:13.959" v="2076" actId="14100"/>
          <ac:cxnSpMkLst>
            <pc:docMk/>
            <pc:sldMk cId="1682184684" sldId="272"/>
            <ac:cxnSpMk id="9" creationId="{E02586D8-E54F-66E8-73B8-9906E657F8B8}"/>
          </ac:cxnSpMkLst>
        </pc:cxnChg>
        <pc:cxnChg chg="add mod">
          <ac:chgData name="Michael Kuniega" userId="999f7fd1-0dc3-4cba-81fd-6a42a8d75a98" providerId="ADAL" clId="{FA4B4D47-8520-447B-8ADC-4AFB39B870C7}" dt="2023-01-03T01:25:35.443" v="2083" actId="14100"/>
          <ac:cxnSpMkLst>
            <pc:docMk/>
            <pc:sldMk cId="1682184684" sldId="272"/>
            <ac:cxnSpMk id="11" creationId="{B2E2254A-16B1-A760-88A6-80043828358D}"/>
          </ac:cxnSpMkLst>
        </pc:cxnChg>
      </pc:sldChg>
      <pc:sldChg chg="add del">
        <pc:chgData name="Michael Kuniega" userId="999f7fd1-0dc3-4cba-81fd-6a42a8d75a98" providerId="ADAL" clId="{FA4B4D47-8520-447B-8ADC-4AFB39B870C7}" dt="2023-01-03T01:25:56.276" v="2087" actId="47"/>
        <pc:sldMkLst>
          <pc:docMk/>
          <pc:sldMk cId="1035850038" sldId="273"/>
        </pc:sldMkLst>
      </pc:sldChg>
      <pc:sldChg chg="del">
        <pc:chgData name="Michael Kuniega" userId="999f7fd1-0dc3-4cba-81fd-6a42a8d75a98" providerId="ADAL" clId="{FA4B4D47-8520-447B-8ADC-4AFB39B870C7}" dt="2023-01-02T02:06:11.160" v="17" actId="47"/>
        <pc:sldMkLst>
          <pc:docMk/>
          <pc:sldMk cId="1823724140" sldId="273"/>
        </pc:sldMkLst>
      </pc:sldChg>
      <pc:sldChg chg="modSp add mod">
        <pc:chgData name="Michael Kuniega" userId="999f7fd1-0dc3-4cba-81fd-6a42a8d75a98" providerId="ADAL" clId="{FA4B4D47-8520-447B-8ADC-4AFB39B870C7}" dt="2023-01-03T01:32:49.790" v="2498" actId="20577"/>
        <pc:sldMkLst>
          <pc:docMk/>
          <pc:sldMk cId="2064749271" sldId="273"/>
        </pc:sldMkLst>
        <pc:spChg chg="mod">
          <ac:chgData name="Michael Kuniega" userId="999f7fd1-0dc3-4cba-81fd-6a42a8d75a98" providerId="ADAL" clId="{FA4B4D47-8520-447B-8ADC-4AFB39B870C7}" dt="2023-01-03T01:32:49.790" v="2498" actId="20577"/>
          <ac:spMkLst>
            <pc:docMk/>
            <pc:sldMk cId="2064749271" sldId="273"/>
            <ac:spMk id="9" creationId="{9538CB00-207E-95D2-7237-560492590668}"/>
          </ac:spMkLst>
        </pc:spChg>
        <pc:spChg chg="mod">
          <ac:chgData name="Michael Kuniega" userId="999f7fd1-0dc3-4cba-81fd-6a42a8d75a98" providerId="ADAL" clId="{FA4B4D47-8520-447B-8ADC-4AFB39B870C7}" dt="2023-01-03T01:30:31.836" v="2374" actId="403"/>
          <ac:spMkLst>
            <pc:docMk/>
            <pc:sldMk cId="2064749271" sldId="273"/>
            <ac:spMk id="5123" creationId="{02D61577-195D-4EF5-88BC-F9BDD896572E}"/>
          </ac:spMkLst>
        </pc:spChg>
      </pc:sldChg>
      <pc:sldChg chg="delSp modSp mod">
        <pc:chgData name="Michael Kuniega" userId="999f7fd1-0dc3-4cba-81fd-6a42a8d75a98" providerId="ADAL" clId="{FA4B4D47-8520-447B-8ADC-4AFB39B870C7}" dt="2023-01-03T02:39:54.783" v="2720" actId="1076"/>
        <pc:sldMkLst>
          <pc:docMk/>
          <pc:sldMk cId="3577325868" sldId="274"/>
        </pc:sldMkLst>
        <pc:spChg chg="mod">
          <ac:chgData name="Michael Kuniega" userId="999f7fd1-0dc3-4cba-81fd-6a42a8d75a98" providerId="ADAL" clId="{FA4B4D47-8520-447B-8ADC-4AFB39B870C7}" dt="2023-01-03T02:39:43.998" v="2718" actId="1076"/>
          <ac:spMkLst>
            <pc:docMk/>
            <pc:sldMk cId="3577325868" sldId="274"/>
            <ac:spMk id="116" creationId="{97413C57-C19B-794D-54C4-CC89985A1835}"/>
          </ac:spMkLst>
        </pc:spChg>
        <pc:spChg chg="mod">
          <ac:chgData name="Michael Kuniega" userId="999f7fd1-0dc3-4cba-81fd-6a42a8d75a98" providerId="ADAL" clId="{FA4B4D47-8520-447B-8ADC-4AFB39B870C7}" dt="2023-01-03T02:39:54.783" v="2720" actId="1076"/>
          <ac:spMkLst>
            <pc:docMk/>
            <pc:sldMk cId="3577325868" sldId="274"/>
            <ac:spMk id="186" creationId="{9F74AD67-FC3E-D8E2-F580-5BE5B9E427B0}"/>
          </ac:spMkLst>
        </pc:spChg>
        <pc:grpChg chg="del mod">
          <ac:chgData name="Michael Kuniega" userId="999f7fd1-0dc3-4cba-81fd-6a42a8d75a98" providerId="ADAL" clId="{FA4B4D47-8520-447B-8ADC-4AFB39B870C7}" dt="2023-01-03T02:17:32.031" v="2610"/>
          <ac:grpSpMkLst>
            <pc:docMk/>
            <pc:sldMk cId="3577325868" sldId="274"/>
            <ac:grpSpMk id="62" creationId="{B2034942-573B-826B-B566-BF45C0FE6592}"/>
          </ac:grpSpMkLst>
        </pc:grpChg>
        <pc:grpChg chg="del mod">
          <ac:chgData name="Michael Kuniega" userId="999f7fd1-0dc3-4cba-81fd-6a42a8d75a98" providerId="ADAL" clId="{FA4B4D47-8520-447B-8ADC-4AFB39B870C7}" dt="2023-01-03T02:17:32.031" v="2612"/>
          <ac:grpSpMkLst>
            <pc:docMk/>
            <pc:sldMk cId="3577325868" sldId="274"/>
            <ac:grpSpMk id="76" creationId="{4E41784C-11EF-15D7-5F90-C993164F9BCF}"/>
          </ac:grpSpMkLst>
        </pc:grpChg>
        <pc:grpChg chg="del mod">
          <ac:chgData name="Michael Kuniega" userId="999f7fd1-0dc3-4cba-81fd-6a42a8d75a98" providerId="ADAL" clId="{FA4B4D47-8520-447B-8ADC-4AFB39B870C7}" dt="2023-01-03T02:17:32.031" v="2576"/>
          <ac:grpSpMkLst>
            <pc:docMk/>
            <pc:sldMk cId="3577325868" sldId="274"/>
            <ac:grpSpMk id="89" creationId="{32286E37-D663-C7BC-9C30-76A4EC6967FE}"/>
          </ac:grpSpMkLst>
        </pc:grpChg>
        <pc:grpChg chg="del mod">
          <ac:chgData name="Michael Kuniega" userId="999f7fd1-0dc3-4cba-81fd-6a42a8d75a98" providerId="ADAL" clId="{FA4B4D47-8520-447B-8ADC-4AFB39B870C7}" dt="2023-01-03T02:17:32.031" v="2599"/>
          <ac:grpSpMkLst>
            <pc:docMk/>
            <pc:sldMk cId="3577325868" sldId="274"/>
            <ac:grpSpMk id="114" creationId="{23333DEC-3FF5-E9D0-F108-7C62CFB20DF7}"/>
          </ac:grpSpMkLst>
        </pc:grpChg>
        <pc:grpChg chg="del mod">
          <ac:chgData name="Michael Kuniega" userId="999f7fd1-0dc3-4cba-81fd-6a42a8d75a98" providerId="ADAL" clId="{FA4B4D47-8520-447B-8ADC-4AFB39B870C7}" dt="2023-01-03T02:17:32.031" v="2588"/>
          <ac:grpSpMkLst>
            <pc:docMk/>
            <pc:sldMk cId="3577325868" sldId="274"/>
            <ac:grpSpMk id="172" creationId="{5D8E4C32-DC34-7984-CB28-29C202A6FEF7}"/>
          </ac:grpSpMkLst>
        </pc:grpChg>
        <pc:grpChg chg="del mod">
          <ac:chgData name="Michael Kuniega" userId="999f7fd1-0dc3-4cba-81fd-6a42a8d75a98" providerId="ADAL" clId="{FA4B4D47-8520-447B-8ADC-4AFB39B870C7}" dt="2023-01-03T02:17:21.352" v="2544"/>
          <ac:grpSpMkLst>
            <pc:docMk/>
            <pc:sldMk cId="3577325868" sldId="274"/>
            <ac:grpSpMk id="176" creationId="{D8B05CE2-C600-4981-2E10-F51DA60C9F04}"/>
          </ac:grpSpMkLst>
        </pc:grpChg>
        <pc:grpChg chg="del mod">
          <ac:chgData name="Michael Kuniega" userId="999f7fd1-0dc3-4cba-81fd-6a42a8d75a98" providerId="ADAL" clId="{FA4B4D47-8520-447B-8ADC-4AFB39B870C7}" dt="2023-01-03T02:17:21.368" v="2561"/>
          <ac:grpSpMkLst>
            <pc:docMk/>
            <pc:sldMk cId="3577325868" sldId="274"/>
            <ac:grpSpMk id="183" creationId="{364412EB-6BFD-3813-7238-EEFFAFC31009}"/>
          </ac:grpSpMkLst>
        </pc:grpChg>
        <pc:inkChg chg="del mod">
          <ac:chgData name="Michael Kuniega" userId="999f7fd1-0dc3-4cba-81fd-6a42a8d75a98" providerId="ADAL" clId="{FA4B4D47-8520-447B-8ADC-4AFB39B870C7}" dt="2023-01-03T02:17:32.031" v="2581"/>
          <ac:inkMkLst>
            <pc:docMk/>
            <pc:sldMk cId="3577325868" sldId="274"/>
            <ac:inkMk id="41" creationId="{9376A993-5777-F075-9CFA-C3AEC7969D90}"/>
          </ac:inkMkLst>
        </pc:inkChg>
        <pc:inkChg chg="del mod">
          <ac:chgData name="Michael Kuniega" userId="999f7fd1-0dc3-4cba-81fd-6a42a8d75a98" providerId="ADAL" clId="{FA4B4D47-8520-447B-8ADC-4AFB39B870C7}" dt="2023-01-03T02:17:32.031" v="2584"/>
          <ac:inkMkLst>
            <pc:docMk/>
            <pc:sldMk cId="3577325868" sldId="274"/>
            <ac:inkMk id="42" creationId="{2A811BC3-63A9-7285-3E1B-D0601C73D44C}"/>
          </ac:inkMkLst>
        </pc:inkChg>
        <pc:inkChg chg="del mod">
          <ac:chgData name="Michael Kuniega" userId="999f7fd1-0dc3-4cba-81fd-6a42a8d75a98" providerId="ADAL" clId="{FA4B4D47-8520-447B-8ADC-4AFB39B870C7}" dt="2023-01-03T02:17:32.031" v="2610"/>
          <ac:inkMkLst>
            <pc:docMk/>
            <pc:sldMk cId="3577325868" sldId="274"/>
            <ac:inkMk id="43" creationId="{0DBA0991-4EBA-4370-433A-B21AB9B76041}"/>
          </ac:inkMkLst>
        </pc:inkChg>
        <pc:inkChg chg="del mod">
          <ac:chgData name="Michael Kuniega" userId="999f7fd1-0dc3-4cba-81fd-6a42a8d75a98" providerId="ADAL" clId="{FA4B4D47-8520-447B-8ADC-4AFB39B870C7}" dt="2023-01-03T02:17:32.031" v="2602"/>
          <ac:inkMkLst>
            <pc:docMk/>
            <pc:sldMk cId="3577325868" sldId="274"/>
            <ac:inkMk id="45" creationId="{916ABA8B-9D55-FD27-7AF8-DB7FD8F3C3C6}"/>
          </ac:inkMkLst>
        </pc:inkChg>
        <pc:inkChg chg="del mod">
          <ac:chgData name="Michael Kuniega" userId="999f7fd1-0dc3-4cba-81fd-6a42a8d75a98" providerId="ADAL" clId="{FA4B4D47-8520-447B-8ADC-4AFB39B870C7}" dt="2023-01-03T02:17:32.031" v="2577"/>
          <ac:inkMkLst>
            <pc:docMk/>
            <pc:sldMk cId="3577325868" sldId="274"/>
            <ac:inkMk id="46" creationId="{4A307318-0FF4-5EC9-63F0-C47CDDA1C578}"/>
          </ac:inkMkLst>
        </pc:inkChg>
        <pc:inkChg chg="del mod">
          <ac:chgData name="Michael Kuniega" userId="999f7fd1-0dc3-4cba-81fd-6a42a8d75a98" providerId="ADAL" clId="{FA4B4D47-8520-447B-8ADC-4AFB39B870C7}" dt="2023-01-03T02:17:32.031" v="2590"/>
          <ac:inkMkLst>
            <pc:docMk/>
            <pc:sldMk cId="3577325868" sldId="274"/>
            <ac:inkMk id="47" creationId="{7F11125A-AB19-85C5-EE3C-9CE529B2A1AF}"/>
          </ac:inkMkLst>
        </pc:inkChg>
        <pc:inkChg chg="del mod">
          <ac:chgData name="Michael Kuniega" userId="999f7fd1-0dc3-4cba-81fd-6a42a8d75a98" providerId="ADAL" clId="{FA4B4D47-8520-447B-8ADC-4AFB39B870C7}" dt="2023-01-03T02:17:21.352" v="2535"/>
          <ac:inkMkLst>
            <pc:docMk/>
            <pc:sldMk cId="3577325868" sldId="274"/>
            <ac:inkMk id="48" creationId="{DA62445A-FF7A-182F-ED17-E5289C37C71F}"/>
          </ac:inkMkLst>
        </pc:inkChg>
        <pc:inkChg chg="del">
          <ac:chgData name="Michael Kuniega" userId="999f7fd1-0dc3-4cba-81fd-6a42a8d75a98" providerId="ADAL" clId="{FA4B4D47-8520-447B-8ADC-4AFB39B870C7}" dt="2023-01-03T02:17:21.352" v="2525"/>
          <ac:inkMkLst>
            <pc:docMk/>
            <pc:sldMk cId="3577325868" sldId="274"/>
            <ac:inkMk id="49" creationId="{18E79E99-23B5-3795-460B-ADCE25512F4C}"/>
          </ac:inkMkLst>
        </pc:inkChg>
        <pc:inkChg chg="del mod">
          <ac:chgData name="Michael Kuniega" userId="999f7fd1-0dc3-4cba-81fd-6a42a8d75a98" providerId="ADAL" clId="{FA4B4D47-8520-447B-8ADC-4AFB39B870C7}" dt="2023-01-03T02:17:21.368" v="2569"/>
          <ac:inkMkLst>
            <pc:docMk/>
            <pc:sldMk cId="3577325868" sldId="274"/>
            <ac:inkMk id="51" creationId="{D53FD590-1F7A-D24C-5FC7-BD9E0EBC0184}"/>
          </ac:inkMkLst>
        </pc:inkChg>
        <pc:inkChg chg="del mod">
          <ac:chgData name="Michael Kuniega" userId="999f7fd1-0dc3-4cba-81fd-6a42a8d75a98" providerId="ADAL" clId="{FA4B4D47-8520-447B-8ADC-4AFB39B870C7}" dt="2023-01-03T02:17:21.352" v="2527"/>
          <ac:inkMkLst>
            <pc:docMk/>
            <pc:sldMk cId="3577325868" sldId="274"/>
            <ac:inkMk id="52" creationId="{5BEC2AC2-2228-1A92-EDA3-DCBC5E3E17C2}"/>
          </ac:inkMkLst>
        </pc:inkChg>
        <pc:inkChg chg="del mod">
          <ac:chgData name="Michael Kuniega" userId="999f7fd1-0dc3-4cba-81fd-6a42a8d75a98" providerId="ADAL" clId="{FA4B4D47-8520-447B-8ADC-4AFB39B870C7}" dt="2023-01-03T02:17:21.352" v="2537"/>
          <ac:inkMkLst>
            <pc:docMk/>
            <pc:sldMk cId="3577325868" sldId="274"/>
            <ac:inkMk id="54" creationId="{66B23AE7-F81B-46E7-9B6C-263D25CA5FAF}"/>
          </ac:inkMkLst>
        </pc:inkChg>
        <pc:inkChg chg="del mod">
          <ac:chgData name="Michael Kuniega" userId="999f7fd1-0dc3-4cba-81fd-6a42a8d75a98" providerId="ADAL" clId="{FA4B4D47-8520-447B-8ADC-4AFB39B870C7}" dt="2023-01-03T02:17:32.031" v="2579"/>
          <ac:inkMkLst>
            <pc:docMk/>
            <pc:sldMk cId="3577325868" sldId="274"/>
            <ac:inkMk id="55" creationId="{1F76418E-70BB-B6C9-793E-21BCB6278B0E}"/>
          </ac:inkMkLst>
        </pc:inkChg>
        <pc:inkChg chg="del mod">
          <ac:chgData name="Michael Kuniega" userId="999f7fd1-0dc3-4cba-81fd-6a42a8d75a98" providerId="ADAL" clId="{FA4B4D47-8520-447B-8ADC-4AFB39B870C7}" dt="2023-01-03T02:17:32.031" v="2616"/>
          <ac:inkMkLst>
            <pc:docMk/>
            <pc:sldMk cId="3577325868" sldId="274"/>
            <ac:inkMk id="56" creationId="{166309A1-A8ED-9459-7292-597373957518}"/>
          </ac:inkMkLst>
        </pc:inkChg>
        <pc:inkChg chg="del mod">
          <ac:chgData name="Michael Kuniega" userId="999f7fd1-0dc3-4cba-81fd-6a42a8d75a98" providerId="ADAL" clId="{FA4B4D47-8520-447B-8ADC-4AFB39B870C7}" dt="2023-01-03T02:17:32.031" v="2583"/>
          <ac:inkMkLst>
            <pc:docMk/>
            <pc:sldMk cId="3577325868" sldId="274"/>
            <ac:inkMk id="57" creationId="{221ADC24-9513-0C35-2AF0-D6ED805E5F56}"/>
          </ac:inkMkLst>
        </pc:inkChg>
        <pc:inkChg chg="del mod">
          <ac:chgData name="Michael Kuniega" userId="999f7fd1-0dc3-4cba-81fd-6a42a8d75a98" providerId="ADAL" clId="{FA4B4D47-8520-447B-8ADC-4AFB39B870C7}" dt="2023-01-03T02:17:21.352" v="2541"/>
          <ac:inkMkLst>
            <pc:docMk/>
            <pc:sldMk cId="3577325868" sldId="274"/>
            <ac:inkMk id="59" creationId="{A59A2C92-6089-CEA4-6C4A-9FBCFC597D8B}"/>
          </ac:inkMkLst>
        </pc:inkChg>
        <pc:inkChg chg="del mod">
          <ac:chgData name="Michael Kuniega" userId="999f7fd1-0dc3-4cba-81fd-6a42a8d75a98" providerId="ADAL" clId="{FA4B4D47-8520-447B-8ADC-4AFB39B870C7}" dt="2023-01-03T02:17:21.352" v="2555"/>
          <ac:inkMkLst>
            <pc:docMk/>
            <pc:sldMk cId="3577325868" sldId="274"/>
            <ac:inkMk id="60" creationId="{D7D16117-1DFC-3A4C-EF5B-A7AD3051C4A6}"/>
          </ac:inkMkLst>
        </pc:inkChg>
        <pc:inkChg chg="del mod">
          <ac:chgData name="Michael Kuniega" userId="999f7fd1-0dc3-4cba-81fd-6a42a8d75a98" providerId="ADAL" clId="{FA4B4D47-8520-447B-8ADC-4AFB39B870C7}" dt="2023-01-03T02:17:32.031" v="2589"/>
          <ac:inkMkLst>
            <pc:docMk/>
            <pc:sldMk cId="3577325868" sldId="274"/>
            <ac:inkMk id="61" creationId="{18FCF828-0995-CB85-4067-DD60FAA2634C}"/>
          </ac:inkMkLst>
        </pc:inkChg>
        <pc:inkChg chg="del mod">
          <ac:chgData name="Michael Kuniega" userId="999f7fd1-0dc3-4cba-81fd-6a42a8d75a98" providerId="ADAL" clId="{FA4B4D47-8520-447B-8ADC-4AFB39B870C7}" dt="2023-01-03T02:17:32.031" v="2609"/>
          <ac:inkMkLst>
            <pc:docMk/>
            <pc:sldMk cId="3577325868" sldId="274"/>
            <ac:inkMk id="63" creationId="{6CD44741-DF4C-8616-91EC-272158E8943A}"/>
          </ac:inkMkLst>
        </pc:inkChg>
        <pc:inkChg chg="del mod">
          <ac:chgData name="Michael Kuniega" userId="999f7fd1-0dc3-4cba-81fd-6a42a8d75a98" providerId="ADAL" clId="{FA4B4D47-8520-447B-8ADC-4AFB39B870C7}" dt="2023-01-03T02:17:32.031" v="2604"/>
          <ac:inkMkLst>
            <pc:docMk/>
            <pc:sldMk cId="3577325868" sldId="274"/>
            <ac:inkMk id="64" creationId="{CCCE78BB-CB67-B42B-6B17-203B9BF15EDC}"/>
          </ac:inkMkLst>
        </pc:inkChg>
        <pc:inkChg chg="del mod">
          <ac:chgData name="Michael Kuniega" userId="999f7fd1-0dc3-4cba-81fd-6a42a8d75a98" providerId="ADAL" clId="{FA4B4D47-8520-447B-8ADC-4AFB39B870C7}" dt="2023-01-03T02:17:32.031" v="2598"/>
          <ac:inkMkLst>
            <pc:docMk/>
            <pc:sldMk cId="3577325868" sldId="274"/>
            <ac:inkMk id="65" creationId="{3AD5DB71-07F1-DAA4-C20A-2064FAFEB2E5}"/>
          </ac:inkMkLst>
        </pc:inkChg>
        <pc:inkChg chg="del mod">
          <ac:chgData name="Michael Kuniega" userId="999f7fd1-0dc3-4cba-81fd-6a42a8d75a98" providerId="ADAL" clId="{FA4B4D47-8520-447B-8ADC-4AFB39B870C7}" dt="2023-01-03T02:17:32.031" v="2612"/>
          <ac:inkMkLst>
            <pc:docMk/>
            <pc:sldMk cId="3577325868" sldId="274"/>
            <ac:inkMk id="66" creationId="{E6A63A5F-EB66-CDB2-2ACF-DF3E05C4C20D}"/>
          </ac:inkMkLst>
        </pc:inkChg>
        <pc:inkChg chg="del mod">
          <ac:chgData name="Michael Kuniega" userId="999f7fd1-0dc3-4cba-81fd-6a42a8d75a98" providerId="ADAL" clId="{FA4B4D47-8520-447B-8ADC-4AFB39B870C7}" dt="2023-01-03T02:17:32.031" v="2587"/>
          <ac:inkMkLst>
            <pc:docMk/>
            <pc:sldMk cId="3577325868" sldId="274"/>
            <ac:inkMk id="67" creationId="{0EAC3752-54B2-396C-CA11-16BBB6593E5B}"/>
          </ac:inkMkLst>
        </pc:inkChg>
        <pc:inkChg chg="del mod">
          <ac:chgData name="Michael Kuniega" userId="999f7fd1-0dc3-4cba-81fd-6a42a8d75a98" providerId="ADAL" clId="{FA4B4D47-8520-447B-8ADC-4AFB39B870C7}" dt="2023-01-03T02:17:32.031" v="2586"/>
          <ac:inkMkLst>
            <pc:docMk/>
            <pc:sldMk cId="3577325868" sldId="274"/>
            <ac:inkMk id="68" creationId="{1C017561-B85C-9CEA-1371-3BE0ED5A72BA}"/>
          </ac:inkMkLst>
        </pc:inkChg>
        <pc:inkChg chg="del mod">
          <ac:chgData name="Michael Kuniega" userId="999f7fd1-0dc3-4cba-81fd-6a42a8d75a98" providerId="ADAL" clId="{FA4B4D47-8520-447B-8ADC-4AFB39B870C7}" dt="2023-01-03T02:17:32.031" v="2600"/>
          <ac:inkMkLst>
            <pc:docMk/>
            <pc:sldMk cId="3577325868" sldId="274"/>
            <ac:inkMk id="69" creationId="{77CDF708-172B-5FA9-8DDA-076A26544724}"/>
          </ac:inkMkLst>
        </pc:inkChg>
        <pc:inkChg chg="del mod">
          <ac:chgData name="Michael Kuniega" userId="999f7fd1-0dc3-4cba-81fd-6a42a8d75a98" providerId="ADAL" clId="{FA4B4D47-8520-447B-8ADC-4AFB39B870C7}" dt="2023-01-03T02:17:32.031" v="2585"/>
          <ac:inkMkLst>
            <pc:docMk/>
            <pc:sldMk cId="3577325868" sldId="274"/>
            <ac:inkMk id="70" creationId="{828F589F-E07C-57ED-9864-63BA8FAF383A}"/>
          </ac:inkMkLst>
        </pc:inkChg>
        <pc:inkChg chg="del mod">
          <ac:chgData name="Michael Kuniega" userId="999f7fd1-0dc3-4cba-81fd-6a42a8d75a98" providerId="ADAL" clId="{FA4B4D47-8520-447B-8ADC-4AFB39B870C7}" dt="2023-01-03T02:17:32.031" v="2580"/>
          <ac:inkMkLst>
            <pc:docMk/>
            <pc:sldMk cId="3577325868" sldId="274"/>
            <ac:inkMk id="71" creationId="{14BC332D-5040-9C70-6506-818BEC87DED2}"/>
          </ac:inkMkLst>
        </pc:inkChg>
        <pc:inkChg chg="del mod">
          <ac:chgData name="Michael Kuniega" userId="999f7fd1-0dc3-4cba-81fd-6a42a8d75a98" providerId="ADAL" clId="{FA4B4D47-8520-447B-8ADC-4AFB39B870C7}" dt="2023-01-03T02:17:32.031" v="2617"/>
          <ac:inkMkLst>
            <pc:docMk/>
            <pc:sldMk cId="3577325868" sldId="274"/>
            <ac:inkMk id="72" creationId="{05F28CDB-E3E3-0F17-E46D-4B8E0A29E052}"/>
          </ac:inkMkLst>
        </pc:inkChg>
        <pc:inkChg chg="del mod">
          <ac:chgData name="Michael Kuniega" userId="999f7fd1-0dc3-4cba-81fd-6a42a8d75a98" providerId="ADAL" clId="{FA4B4D47-8520-447B-8ADC-4AFB39B870C7}" dt="2023-01-03T02:17:32.031" v="2607"/>
          <ac:inkMkLst>
            <pc:docMk/>
            <pc:sldMk cId="3577325868" sldId="274"/>
            <ac:inkMk id="73" creationId="{19F98B71-A59D-293D-BF7F-E122512D5951}"/>
          </ac:inkMkLst>
        </pc:inkChg>
        <pc:inkChg chg="del mod">
          <ac:chgData name="Michael Kuniega" userId="999f7fd1-0dc3-4cba-81fd-6a42a8d75a98" providerId="ADAL" clId="{FA4B4D47-8520-447B-8ADC-4AFB39B870C7}" dt="2023-01-03T02:17:32.031" v="2605"/>
          <ac:inkMkLst>
            <pc:docMk/>
            <pc:sldMk cId="3577325868" sldId="274"/>
            <ac:inkMk id="74" creationId="{84BA22AD-8406-B14A-165A-D7231095CD07}"/>
          </ac:inkMkLst>
        </pc:inkChg>
        <pc:inkChg chg="del">
          <ac:chgData name="Michael Kuniega" userId="999f7fd1-0dc3-4cba-81fd-6a42a8d75a98" providerId="ADAL" clId="{FA4B4D47-8520-447B-8ADC-4AFB39B870C7}" dt="2023-01-03T02:17:32.031" v="2574"/>
          <ac:inkMkLst>
            <pc:docMk/>
            <pc:sldMk cId="3577325868" sldId="274"/>
            <ac:inkMk id="75" creationId="{A43CAC45-751B-6F71-3816-E08AB20315DF}"/>
          </ac:inkMkLst>
        </pc:inkChg>
        <pc:inkChg chg="del mod">
          <ac:chgData name="Michael Kuniega" userId="999f7fd1-0dc3-4cba-81fd-6a42a8d75a98" providerId="ADAL" clId="{FA4B4D47-8520-447B-8ADC-4AFB39B870C7}" dt="2023-01-03T02:17:32.031" v="2576"/>
          <ac:inkMkLst>
            <pc:docMk/>
            <pc:sldMk cId="3577325868" sldId="274"/>
            <ac:inkMk id="77" creationId="{FE2F13FA-B9BA-D3A0-80AC-BB4A74852E7B}"/>
          </ac:inkMkLst>
        </pc:inkChg>
        <pc:inkChg chg="del mod">
          <ac:chgData name="Michael Kuniega" userId="999f7fd1-0dc3-4cba-81fd-6a42a8d75a98" providerId="ADAL" clId="{FA4B4D47-8520-447B-8ADC-4AFB39B870C7}" dt="2023-01-03T02:17:32.031" v="2606"/>
          <ac:inkMkLst>
            <pc:docMk/>
            <pc:sldMk cId="3577325868" sldId="274"/>
            <ac:inkMk id="78" creationId="{AB4F14C3-FBB9-40A9-F514-6EC9408947F0}"/>
          </ac:inkMkLst>
        </pc:inkChg>
        <pc:inkChg chg="del mod">
          <ac:chgData name="Michael Kuniega" userId="999f7fd1-0dc3-4cba-81fd-6a42a8d75a98" providerId="ADAL" clId="{FA4B4D47-8520-447B-8ADC-4AFB39B870C7}" dt="2023-01-03T02:17:21.352" v="2530"/>
          <ac:inkMkLst>
            <pc:docMk/>
            <pc:sldMk cId="3577325868" sldId="274"/>
            <ac:inkMk id="79" creationId="{4F462BF9-E2B2-2194-09B4-0A7B1E7BFD20}"/>
          </ac:inkMkLst>
        </pc:inkChg>
        <pc:inkChg chg="del mod">
          <ac:chgData name="Michael Kuniega" userId="999f7fd1-0dc3-4cba-81fd-6a42a8d75a98" providerId="ADAL" clId="{FA4B4D47-8520-447B-8ADC-4AFB39B870C7}" dt="2023-01-03T02:17:21.337" v="2516"/>
          <ac:inkMkLst>
            <pc:docMk/>
            <pc:sldMk cId="3577325868" sldId="274"/>
            <ac:inkMk id="80" creationId="{6AB5683E-A364-6A13-E393-68B72A3B1F42}"/>
          </ac:inkMkLst>
        </pc:inkChg>
        <pc:inkChg chg="del mod">
          <ac:chgData name="Michael Kuniega" userId="999f7fd1-0dc3-4cba-81fd-6a42a8d75a98" providerId="ADAL" clId="{FA4B4D47-8520-447B-8ADC-4AFB39B870C7}" dt="2023-01-03T02:17:21.352" v="2547"/>
          <ac:inkMkLst>
            <pc:docMk/>
            <pc:sldMk cId="3577325868" sldId="274"/>
            <ac:inkMk id="81" creationId="{15403F70-42A1-86E2-20A2-D56EDEF2D9D5}"/>
          </ac:inkMkLst>
        </pc:inkChg>
        <pc:inkChg chg="del">
          <ac:chgData name="Michael Kuniega" userId="999f7fd1-0dc3-4cba-81fd-6a42a8d75a98" providerId="ADAL" clId="{FA4B4D47-8520-447B-8ADC-4AFB39B870C7}" dt="2023-01-03T02:17:21.337" v="2505"/>
          <ac:inkMkLst>
            <pc:docMk/>
            <pc:sldMk cId="3577325868" sldId="274"/>
            <ac:inkMk id="82" creationId="{BBCAB813-A9A8-BD75-2438-2C6628CB4A38}"/>
          </ac:inkMkLst>
        </pc:inkChg>
        <pc:inkChg chg="del mod">
          <ac:chgData name="Michael Kuniega" userId="999f7fd1-0dc3-4cba-81fd-6a42a8d75a98" providerId="ADAL" clId="{FA4B4D47-8520-447B-8ADC-4AFB39B870C7}" dt="2023-01-03T02:17:21.337" v="2519"/>
          <ac:inkMkLst>
            <pc:docMk/>
            <pc:sldMk cId="3577325868" sldId="274"/>
            <ac:inkMk id="83" creationId="{68CA7105-48CF-869B-5DAD-AC61238C1BE7}"/>
          </ac:inkMkLst>
        </pc:inkChg>
        <pc:inkChg chg="del mod">
          <ac:chgData name="Michael Kuniega" userId="999f7fd1-0dc3-4cba-81fd-6a42a8d75a98" providerId="ADAL" clId="{FA4B4D47-8520-447B-8ADC-4AFB39B870C7}" dt="2023-01-03T02:17:21.352" v="2549"/>
          <ac:inkMkLst>
            <pc:docMk/>
            <pc:sldMk cId="3577325868" sldId="274"/>
            <ac:inkMk id="84" creationId="{14BEEE1F-586F-0BFD-789B-D956A242209E}"/>
          </ac:inkMkLst>
        </pc:inkChg>
        <pc:inkChg chg="del mod">
          <ac:chgData name="Michael Kuniega" userId="999f7fd1-0dc3-4cba-81fd-6a42a8d75a98" providerId="ADAL" clId="{FA4B4D47-8520-447B-8ADC-4AFB39B870C7}" dt="2023-01-03T02:17:21.368" v="2558"/>
          <ac:inkMkLst>
            <pc:docMk/>
            <pc:sldMk cId="3577325868" sldId="274"/>
            <ac:inkMk id="85" creationId="{F4C8F509-DCB2-8E64-C575-BC9AC1657A02}"/>
          </ac:inkMkLst>
        </pc:inkChg>
        <pc:inkChg chg="del mod">
          <ac:chgData name="Michael Kuniega" userId="999f7fd1-0dc3-4cba-81fd-6a42a8d75a98" providerId="ADAL" clId="{FA4B4D47-8520-447B-8ADC-4AFB39B870C7}" dt="2023-01-03T02:17:21.352" v="2534"/>
          <ac:inkMkLst>
            <pc:docMk/>
            <pc:sldMk cId="3577325868" sldId="274"/>
            <ac:inkMk id="86" creationId="{B0EAFC2F-5E76-AD4D-647E-802ABE48DDB7}"/>
          </ac:inkMkLst>
        </pc:inkChg>
        <pc:inkChg chg="del mod">
          <ac:chgData name="Michael Kuniega" userId="999f7fd1-0dc3-4cba-81fd-6a42a8d75a98" providerId="ADAL" clId="{FA4B4D47-8520-447B-8ADC-4AFB39B870C7}" dt="2023-01-03T02:17:21.352" v="2546"/>
          <ac:inkMkLst>
            <pc:docMk/>
            <pc:sldMk cId="3577325868" sldId="274"/>
            <ac:inkMk id="87" creationId="{42CDE46A-93A0-404A-BC95-E98960F12EDF}"/>
          </ac:inkMkLst>
        </pc:inkChg>
        <pc:inkChg chg="del mod">
          <ac:chgData name="Michael Kuniega" userId="999f7fd1-0dc3-4cba-81fd-6a42a8d75a98" providerId="ADAL" clId="{FA4B4D47-8520-447B-8ADC-4AFB39B870C7}" dt="2023-01-03T02:17:21.368" v="2573"/>
          <ac:inkMkLst>
            <pc:docMk/>
            <pc:sldMk cId="3577325868" sldId="274"/>
            <ac:inkMk id="88" creationId="{CB576DA5-40E9-86A7-9E88-44F5A487C3F9}"/>
          </ac:inkMkLst>
        </pc:inkChg>
        <pc:inkChg chg="del">
          <ac:chgData name="Michael Kuniega" userId="999f7fd1-0dc3-4cba-81fd-6a42a8d75a98" providerId="ADAL" clId="{FA4B4D47-8520-447B-8ADC-4AFB39B870C7}" dt="2023-01-03T02:17:21.337" v="2501"/>
          <ac:inkMkLst>
            <pc:docMk/>
            <pc:sldMk cId="3577325868" sldId="274"/>
            <ac:inkMk id="90" creationId="{91FA46C6-BEFF-68C0-08C4-EE6A470CE9B0}"/>
          </ac:inkMkLst>
        </pc:inkChg>
        <pc:inkChg chg="del">
          <ac:chgData name="Michael Kuniega" userId="999f7fd1-0dc3-4cba-81fd-6a42a8d75a98" providerId="ADAL" clId="{FA4B4D47-8520-447B-8ADC-4AFB39B870C7}" dt="2023-01-03T02:17:32.031" v="2595"/>
          <ac:inkMkLst>
            <pc:docMk/>
            <pc:sldMk cId="3577325868" sldId="274"/>
            <ac:inkMk id="91" creationId="{3EF10061-E085-989B-B043-A4C43C29BCC9}"/>
          </ac:inkMkLst>
        </pc:inkChg>
        <pc:inkChg chg="del mod">
          <ac:chgData name="Michael Kuniega" userId="999f7fd1-0dc3-4cba-81fd-6a42a8d75a98" providerId="ADAL" clId="{FA4B4D47-8520-447B-8ADC-4AFB39B870C7}" dt="2023-01-03T02:17:32.031" v="2596"/>
          <ac:inkMkLst>
            <pc:docMk/>
            <pc:sldMk cId="3577325868" sldId="274"/>
            <ac:inkMk id="92" creationId="{017DC3BC-71C5-5505-2152-E15575496A92}"/>
          </ac:inkMkLst>
        </pc:inkChg>
        <pc:inkChg chg="del mod">
          <ac:chgData name="Michael Kuniega" userId="999f7fd1-0dc3-4cba-81fd-6a42a8d75a98" providerId="ADAL" clId="{FA4B4D47-8520-447B-8ADC-4AFB39B870C7}" dt="2023-01-03T02:17:21.337" v="2520"/>
          <ac:inkMkLst>
            <pc:docMk/>
            <pc:sldMk cId="3577325868" sldId="274"/>
            <ac:inkMk id="93" creationId="{DC4BFC2D-B589-17CB-F221-E7268AABBEBA}"/>
          </ac:inkMkLst>
        </pc:inkChg>
        <pc:inkChg chg="del mod">
          <ac:chgData name="Michael Kuniega" userId="999f7fd1-0dc3-4cba-81fd-6a42a8d75a98" providerId="ADAL" clId="{FA4B4D47-8520-447B-8ADC-4AFB39B870C7}" dt="2023-01-03T02:17:21.352" v="2557"/>
          <ac:inkMkLst>
            <pc:docMk/>
            <pc:sldMk cId="3577325868" sldId="274"/>
            <ac:inkMk id="94" creationId="{01303476-BBDE-2420-D1EB-EE89BBE7CAD1}"/>
          </ac:inkMkLst>
        </pc:inkChg>
        <pc:inkChg chg="del mod">
          <ac:chgData name="Michael Kuniega" userId="999f7fd1-0dc3-4cba-81fd-6a42a8d75a98" providerId="ADAL" clId="{FA4B4D47-8520-447B-8ADC-4AFB39B870C7}" dt="2023-01-03T02:17:21.352" v="2554"/>
          <ac:inkMkLst>
            <pc:docMk/>
            <pc:sldMk cId="3577325868" sldId="274"/>
            <ac:inkMk id="95" creationId="{BB3E7065-2E82-A560-5563-8B4DBE7F7F6C}"/>
          </ac:inkMkLst>
        </pc:inkChg>
        <pc:inkChg chg="del mod">
          <ac:chgData name="Michael Kuniega" userId="999f7fd1-0dc3-4cba-81fd-6a42a8d75a98" providerId="ADAL" clId="{FA4B4D47-8520-447B-8ADC-4AFB39B870C7}" dt="2023-01-03T02:17:21.352" v="2545"/>
          <ac:inkMkLst>
            <pc:docMk/>
            <pc:sldMk cId="3577325868" sldId="274"/>
            <ac:inkMk id="96" creationId="{336A8146-3EBD-8326-7F02-47DB0E7B4EC8}"/>
          </ac:inkMkLst>
        </pc:inkChg>
        <pc:inkChg chg="del mod">
          <ac:chgData name="Michael Kuniega" userId="999f7fd1-0dc3-4cba-81fd-6a42a8d75a98" providerId="ADAL" clId="{FA4B4D47-8520-447B-8ADC-4AFB39B870C7}" dt="2023-01-03T02:17:32.031" v="2614"/>
          <ac:inkMkLst>
            <pc:docMk/>
            <pc:sldMk cId="3577325868" sldId="274"/>
            <ac:inkMk id="97" creationId="{F04989E8-FE20-8958-9C38-51F53AF856BA}"/>
          </ac:inkMkLst>
        </pc:inkChg>
        <pc:inkChg chg="del mod">
          <ac:chgData name="Michael Kuniega" userId="999f7fd1-0dc3-4cba-81fd-6a42a8d75a98" providerId="ADAL" clId="{FA4B4D47-8520-447B-8ADC-4AFB39B870C7}" dt="2023-01-03T02:17:32.031" v="2591"/>
          <ac:inkMkLst>
            <pc:docMk/>
            <pc:sldMk cId="3577325868" sldId="274"/>
            <ac:inkMk id="98" creationId="{27AEBEBE-5A76-135A-5E1E-32D5FEE738AD}"/>
          </ac:inkMkLst>
        </pc:inkChg>
        <pc:inkChg chg="del mod">
          <ac:chgData name="Michael Kuniega" userId="999f7fd1-0dc3-4cba-81fd-6a42a8d75a98" providerId="ADAL" clId="{FA4B4D47-8520-447B-8ADC-4AFB39B870C7}" dt="2023-01-03T02:17:32.031" v="2594"/>
          <ac:inkMkLst>
            <pc:docMk/>
            <pc:sldMk cId="3577325868" sldId="274"/>
            <ac:inkMk id="99" creationId="{6804E0D0-9358-74EE-BD1A-3B22954B40FC}"/>
          </ac:inkMkLst>
        </pc:inkChg>
        <pc:inkChg chg="del">
          <ac:chgData name="Michael Kuniega" userId="999f7fd1-0dc3-4cba-81fd-6a42a8d75a98" providerId="ADAL" clId="{FA4B4D47-8520-447B-8ADC-4AFB39B870C7}" dt="2023-01-03T02:17:21.337" v="2511"/>
          <ac:inkMkLst>
            <pc:docMk/>
            <pc:sldMk cId="3577325868" sldId="274"/>
            <ac:inkMk id="100" creationId="{2E939A3E-230E-DA0E-5084-7A39D893334D}"/>
          </ac:inkMkLst>
        </pc:inkChg>
        <pc:inkChg chg="del mod">
          <ac:chgData name="Michael Kuniega" userId="999f7fd1-0dc3-4cba-81fd-6a42a8d75a98" providerId="ADAL" clId="{FA4B4D47-8520-447B-8ADC-4AFB39B870C7}" dt="2023-01-03T02:17:21.368" v="2563"/>
          <ac:inkMkLst>
            <pc:docMk/>
            <pc:sldMk cId="3577325868" sldId="274"/>
            <ac:inkMk id="101" creationId="{ADD1D658-FC01-ED69-304D-8FB3169C7CB8}"/>
          </ac:inkMkLst>
        </pc:inkChg>
        <pc:inkChg chg="del mod">
          <ac:chgData name="Michael Kuniega" userId="999f7fd1-0dc3-4cba-81fd-6a42a8d75a98" providerId="ADAL" clId="{FA4B4D47-8520-447B-8ADC-4AFB39B870C7}" dt="2023-01-03T02:17:21.352" v="2552"/>
          <ac:inkMkLst>
            <pc:docMk/>
            <pc:sldMk cId="3577325868" sldId="274"/>
            <ac:inkMk id="102" creationId="{213BE455-4600-C18E-F3DA-A92F4310787D}"/>
          </ac:inkMkLst>
        </pc:inkChg>
        <pc:inkChg chg="del mod">
          <ac:chgData name="Michael Kuniega" userId="999f7fd1-0dc3-4cba-81fd-6a42a8d75a98" providerId="ADAL" clId="{FA4B4D47-8520-447B-8ADC-4AFB39B870C7}" dt="2023-01-03T02:17:21.352" v="2551"/>
          <ac:inkMkLst>
            <pc:docMk/>
            <pc:sldMk cId="3577325868" sldId="274"/>
            <ac:inkMk id="103" creationId="{8AEC8BF6-F2AF-206D-94EF-F9EDB280A021}"/>
          </ac:inkMkLst>
        </pc:inkChg>
        <pc:inkChg chg="del mod">
          <ac:chgData name="Michael Kuniega" userId="999f7fd1-0dc3-4cba-81fd-6a42a8d75a98" providerId="ADAL" clId="{FA4B4D47-8520-447B-8ADC-4AFB39B870C7}" dt="2023-01-03T02:17:32.031" v="2593"/>
          <ac:inkMkLst>
            <pc:docMk/>
            <pc:sldMk cId="3577325868" sldId="274"/>
            <ac:inkMk id="104" creationId="{92C851EB-04A3-964A-490A-1F950346C704}"/>
          </ac:inkMkLst>
        </pc:inkChg>
        <pc:inkChg chg="del mod">
          <ac:chgData name="Michael Kuniega" userId="999f7fd1-0dc3-4cba-81fd-6a42a8d75a98" providerId="ADAL" clId="{FA4B4D47-8520-447B-8ADC-4AFB39B870C7}" dt="2023-01-03T02:17:21.368" v="2572"/>
          <ac:inkMkLst>
            <pc:docMk/>
            <pc:sldMk cId="3577325868" sldId="274"/>
            <ac:inkMk id="105" creationId="{FA4687D6-A6F8-6BCC-D9CE-BF858F2AFF7A}"/>
          </ac:inkMkLst>
        </pc:inkChg>
        <pc:inkChg chg="del mod">
          <ac:chgData name="Michael Kuniega" userId="999f7fd1-0dc3-4cba-81fd-6a42a8d75a98" providerId="ADAL" clId="{FA4B4D47-8520-447B-8ADC-4AFB39B870C7}" dt="2023-01-03T02:17:32.031" v="2575"/>
          <ac:inkMkLst>
            <pc:docMk/>
            <pc:sldMk cId="3577325868" sldId="274"/>
            <ac:inkMk id="106" creationId="{6A839D4A-27BB-5146-25CB-7CC228F3873A}"/>
          </ac:inkMkLst>
        </pc:inkChg>
        <pc:inkChg chg="del mod">
          <ac:chgData name="Michael Kuniega" userId="999f7fd1-0dc3-4cba-81fd-6a42a8d75a98" providerId="ADAL" clId="{FA4B4D47-8520-447B-8ADC-4AFB39B870C7}" dt="2023-01-03T02:17:32.031" v="2599"/>
          <ac:inkMkLst>
            <pc:docMk/>
            <pc:sldMk cId="3577325868" sldId="274"/>
            <ac:inkMk id="107" creationId="{2884B7D3-03BF-7F94-8086-2E616D95AAA9}"/>
          </ac:inkMkLst>
        </pc:inkChg>
        <pc:inkChg chg="del mod">
          <ac:chgData name="Michael Kuniega" userId="999f7fd1-0dc3-4cba-81fd-6a42a8d75a98" providerId="ADAL" clId="{FA4B4D47-8520-447B-8ADC-4AFB39B870C7}" dt="2023-01-03T02:17:21.352" v="2540"/>
          <ac:inkMkLst>
            <pc:docMk/>
            <pc:sldMk cId="3577325868" sldId="274"/>
            <ac:inkMk id="108" creationId="{3993FCFD-2C7B-454C-F378-4A2CF02BEA0C}"/>
          </ac:inkMkLst>
        </pc:inkChg>
        <pc:inkChg chg="del mod">
          <ac:chgData name="Michael Kuniega" userId="999f7fd1-0dc3-4cba-81fd-6a42a8d75a98" providerId="ADAL" clId="{FA4B4D47-8520-447B-8ADC-4AFB39B870C7}" dt="2023-01-03T02:17:21.352" v="2543"/>
          <ac:inkMkLst>
            <pc:docMk/>
            <pc:sldMk cId="3577325868" sldId="274"/>
            <ac:inkMk id="109" creationId="{A8C8A1D2-20CB-C78C-5E73-C6CBFD4AFC62}"/>
          </ac:inkMkLst>
        </pc:inkChg>
        <pc:inkChg chg="del mod">
          <ac:chgData name="Michael Kuniega" userId="999f7fd1-0dc3-4cba-81fd-6a42a8d75a98" providerId="ADAL" clId="{FA4B4D47-8520-447B-8ADC-4AFB39B870C7}" dt="2023-01-03T02:17:21.337" v="2513"/>
          <ac:inkMkLst>
            <pc:docMk/>
            <pc:sldMk cId="3577325868" sldId="274"/>
            <ac:inkMk id="110" creationId="{6C564325-0068-AD1A-BA26-3A0878A9E906}"/>
          </ac:inkMkLst>
        </pc:inkChg>
        <pc:inkChg chg="del mod">
          <ac:chgData name="Michael Kuniega" userId="999f7fd1-0dc3-4cba-81fd-6a42a8d75a98" providerId="ADAL" clId="{FA4B4D47-8520-447B-8ADC-4AFB39B870C7}" dt="2023-01-03T02:17:21.337" v="2522"/>
          <ac:inkMkLst>
            <pc:docMk/>
            <pc:sldMk cId="3577325868" sldId="274"/>
            <ac:inkMk id="111" creationId="{9B3FAA01-E2FE-A1DB-C097-A874D162201C}"/>
          </ac:inkMkLst>
        </pc:inkChg>
        <pc:inkChg chg="del mod">
          <ac:chgData name="Michael Kuniega" userId="999f7fd1-0dc3-4cba-81fd-6a42a8d75a98" providerId="ADAL" clId="{FA4B4D47-8520-447B-8ADC-4AFB39B870C7}" dt="2023-01-03T02:17:21.352" v="2528"/>
          <ac:inkMkLst>
            <pc:docMk/>
            <pc:sldMk cId="3577325868" sldId="274"/>
            <ac:inkMk id="113" creationId="{3ED102DC-BA47-F45C-C4E1-4D2EA8A428DE}"/>
          </ac:inkMkLst>
        </pc:inkChg>
        <pc:inkChg chg="del">
          <ac:chgData name="Michael Kuniega" userId="999f7fd1-0dc3-4cba-81fd-6a42a8d75a98" providerId="ADAL" clId="{FA4B4D47-8520-447B-8ADC-4AFB39B870C7}" dt="2023-01-03T02:17:32.031" v="2615"/>
          <ac:inkMkLst>
            <pc:docMk/>
            <pc:sldMk cId="3577325868" sldId="274"/>
            <ac:inkMk id="117" creationId="{25B25A75-F8E8-1B18-1DE9-E646DAC47BC1}"/>
          </ac:inkMkLst>
        </pc:inkChg>
        <pc:inkChg chg="del">
          <ac:chgData name="Michael Kuniega" userId="999f7fd1-0dc3-4cba-81fd-6a42a8d75a98" providerId="ADAL" clId="{FA4B4D47-8520-447B-8ADC-4AFB39B870C7}" dt="2023-01-03T02:17:32.031" v="2582"/>
          <ac:inkMkLst>
            <pc:docMk/>
            <pc:sldMk cId="3577325868" sldId="274"/>
            <ac:inkMk id="118" creationId="{61C80094-C41E-97CB-9436-775646C3C63A}"/>
          </ac:inkMkLst>
        </pc:inkChg>
        <pc:inkChg chg="del">
          <ac:chgData name="Michael Kuniega" userId="999f7fd1-0dc3-4cba-81fd-6a42a8d75a98" providerId="ADAL" clId="{FA4B4D47-8520-447B-8ADC-4AFB39B870C7}" dt="2023-01-03T02:17:32.031" v="2578"/>
          <ac:inkMkLst>
            <pc:docMk/>
            <pc:sldMk cId="3577325868" sldId="274"/>
            <ac:inkMk id="119" creationId="{93DCEE6E-AE22-B5A6-38D2-96D60759FECF}"/>
          </ac:inkMkLst>
        </pc:inkChg>
        <pc:inkChg chg="del">
          <ac:chgData name="Michael Kuniega" userId="999f7fd1-0dc3-4cba-81fd-6a42a8d75a98" providerId="ADAL" clId="{FA4B4D47-8520-447B-8ADC-4AFB39B870C7}" dt="2023-01-03T02:17:32.031" v="2601"/>
          <ac:inkMkLst>
            <pc:docMk/>
            <pc:sldMk cId="3577325868" sldId="274"/>
            <ac:inkMk id="120" creationId="{0B286779-1AF7-5540-BA34-660C95AD73C8}"/>
          </ac:inkMkLst>
        </pc:inkChg>
        <pc:inkChg chg="del">
          <ac:chgData name="Michael Kuniega" userId="999f7fd1-0dc3-4cba-81fd-6a42a8d75a98" providerId="ADAL" clId="{FA4B4D47-8520-447B-8ADC-4AFB39B870C7}" dt="2023-01-03T02:17:21.368" v="2560"/>
          <ac:inkMkLst>
            <pc:docMk/>
            <pc:sldMk cId="3577325868" sldId="274"/>
            <ac:inkMk id="121" creationId="{0449D143-73ED-7207-9328-428FDF6065E2}"/>
          </ac:inkMkLst>
        </pc:inkChg>
        <pc:inkChg chg="del">
          <ac:chgData name="Michael Kuniega" userId="999f7fd1-0dc3-4cba-81fd-6a42a8d75a98" providerId="ADAL" clId="{FA4B4D47-8520-447B-8ADC-4AFB39B870C7}" dt="2023-01-03T02:17:32.031" v="2618"/>
          <ac:inkMkLst>
            <pc:docMk/>
            <pc:sldMk cId="3577325868" sldId="274"/>
            <ac:inkMk id="122" creationId="{CB075951-029F-E8C5-04D9-806171D0D465}"/>
          </ac:inkMkLst>
        </pc:inkChg>
        <pc:inkChg chg="del">
          <ac:chgData name="Michael Kuniega" userId="999f7fd1-0dc3-4cba-81fd-6a42a8d75a98" providerId="ADAL" clId="{FA4B4D47-8520-447B-8ADC-4AFB39B870C7}" dt="2023-01-03T02:17:32.031" v="2611"/>
          <ac:inkMkLst>
            <pc:docMk/>
            <pc:sldMk cId="3577325868" sldId="274"/>
            <ac:inkMk id="123" creationId="{7C764CC2-BFF2-7FE2-9306-9854398DCBE3}"/>
          </ac:inkMkLst>
        </pc:inkChg>
        <pc:inkChg chg="del">
          <ac:chgData name="Michael Kuniega" userId="999f7fd1-0dc3-4cba-81fd-6a42a8d75a98" providerId="ADAL" clId="{FA4B4D47-8520-447B-8ADC-4AFB39B870C7}" dt="2023-01-03T02:17:21.352" v="2536"/>
          <ac:inkMkLst>
            <pc:docMk/>
            <pc:sldMk cId="3577325868" sldId="274"/>
            <ac:inkMk id="124" creationId="{5717044E-ACCE-7DDF-8D8F-791BDD2BD84E}"/>
          </ac:inkMkLst>
        </pc:inkChg>
        <pc:inkChg chg="del">
          <ac:chgData name="Michael Kuniega" userId="999f7fd1-0dc3-4cba-81fd-6a42a8d75a98" providerId="ADAL" clId="{FA4B4D47-8520-447B-8ADC-4AFB39B870C7}" dt="2023-01-03T02:17:21.352" v="2531"/>
          <ac:inkMkLst>
            <pc:docMk/>
            <pc:sldMk cId="3577325868" sldId="274"/>
            <ac:inkMk id="125" creationId="{82727243-384B-7E92-B7A1-D9FE4E58B68E}"/>
          </ac:inkMkLst>
        </pc:inkChg>
        <pc:inkChg chg="del">
          <ac:chgData name="Michael Kuniega" userId="999f7fd1-0dc3-4cba-81fd-6a42a8d75a98" providerId="ADAL" clId="{FA4B4D47-8520-447B-8ADC-4AFB39B870C7}" dt="2023-01-03T02:17:32.031" v="2613"/>
          <ac:inkMkLst>
            <pc:docMk/>
            <pc:sldMk cId="3577325868" sldId="274"/>
            <ac:inkMk id="126" creationId="{852AEB5E-0837-0656-8477-6361FAE4DBD0}"/>
          </ac:inkMkLst>
        </pc:inkChg>
        <pc:inkChg chg="del">
          <ac:chgData name="Michael Kuniega" userId="999f7fd1-0dc3-4cba-81fd-6a42a8d75a98" providerId="ADAL" clId="{FA4B4D47-8520-447B-8ADC-4AFB39B870C7}" dt="2023-01-03T02:17:21.352" v="2526"/>
          <ac:inkMkLst>
            <pc:docMk/>
            <pc:sldMk cId="3577325868" sldId="274"/>
            <ac:inkMk id="127" creationId="{4832C168-9A04-6E06-D6E1-054553827B24}"/>
          </ac:inkMkLst>
        </pc:inkChg>
        <pc:inkChg chg="del">
          <ac:chgData name="Michael Kuniega" userId="999f7fd1-0dc3-4cba-81fd-6a42a8d75a98" providerId="ADAL" clId="{FA4B4D47-8520-447B-8ADC-4AFB39B870C7}" dt="2023-01-03T02:17:21.352" v="2550"/>
          <ac:inkMkLst>
            <pc:docMk/>
            <pc:sldMk cId="3577325868" sldId="274"/>
            <ac:inkMk id="128" creationId="{20F2642F-CD04-E14D-FB96-29998BF8AB3A}"/>
          </ac:inkMkLst>
        </pc:inkChg>
        <pc:inkChg chg="del">
          <ac:chgData name="Michael Kuniega" userId="999f7fd1-0dc3-4cba-81fd-6a42a8d75a98" providerId="ADAL" clId="{FA4B4D47-8520-447B-8ADC-4AFB39B870C7}" dt="2023-01-03T02:17:21.368" v="2568"/>
          <ac:inkMkLst>
            <pc:docMk/>
            <pc:sldMk cId="3577325868" sldId="274"/>
            <ac:inkMk id="129" creationId="{3185F149-F803-3FBD-0EC5-D32BAD055756}"/>
          </ac:inkMkLst>
        </pc:inkChg>
        <pc:inkChg chg="del">
          <ac:chgData name="Michael Kuniega" userId="999f7fd1-0dc3-4cba-81fd-6a42a8d75a98" providerId="ADAL" clId="{FA4B4D47-8520-447B-8ADC-4AFB39B870C7}" dt="2023-01-03T02:17:21.337" v="2504"/>
          <ac:inkMkLst>
            <pc:docMk/>
            <pc:sldMk cId="3577325868" sldId="274"/>
            <ac:inkMk id="130" creationId="{D5915B28-E778-15C0-38E7-6A52A9EEEF5B}"/>
          </ac:inkMkLst>
        </pc:inkChg>
        <pc:inkChg chg="del">
          <ac:chgData name="Michael Kuniega" userId="999f7fd1-0dc3-4cba-81fd-6a42a8d75a98" providerId="ADAL" clId="{FA4B4D47-8520-447B-8ADC-4AFB39B870C7}" dt="2023-01-03T02:17:21.352" v="2542"/>
          <ac:inkMkLst>
            <pc:docMk/>
            <pc:sldMk cId="3577325868" sldId="274"/>
            <ac:inkMk id="132" creationId="{6C61433F-1E72-2F88-6EF2-79AB925E9CC4}"/>
          </ac:inkMkLst>
        </pc:inkChg>
        <pc:inkChg chg="del">
          <ac:chgData name="Michael Kuniega" userId="999f7fd1-0dc3-4cba-81fd-6a42a8d75a98" providerId="ADAL" clId="{FA4B4D47-8520-447B-8ADC-4AFB39B870C7}" dt="2023-01-03T02:17:21.337" v="2517"/>
          <ac:inkMkLst>
            <pc:docMk/>
            <pc:sldMk cId="3577325868" sldId="274"/>
            <ac:inkMk id="133" creationId="{0E08ED8A-DDE7-5027-C2DB-FFC6E9931DFA}"/>
          </ac:inkMkLst>
        </pc:inkChg>
        <pc:inkChg chg="del">
          <ac:chgData name="Michael Kuniega" userId="999f7fd1-0dc3-4cba-81fd-6a42a8d75a98" providerId="ADAL" clId="{FA4B4D47-8520-447B-8ADC-4AFB39B870C7}" dt="2023-01-03T02:17:32.031" v="2608"/>
          <ac:inkMkLst>
            <pc:docMk/>
            <pc:sldMk cId="3577325868" sldId="274"/>
            <ac:inkMk id="135" creationId="{F4F629BB-F2C4-64D3-6E46-6AC292789EF0}"/>
          </ac:inkMkLst>
        </pc:inkChg>
        <pc:inkChg chg="del">
          <ac:chgData name="Michael Kuniega" userId="999f7fd1-0dc3-4cba-81fd-6a42a8d75a98" providerId="ADAL" clId="{FA4B4D47-8520-447B-8ADC-4AFB39B870C7}" dt="2023-01-03T02:17:21.368" v="2567"/>
          <ac:inkMkLst>
            <pc:docMk/>
            <pc:sldMk cId="3577325868" sldId="274"/>
            <ac:inkMk id="136" creationId="{2C20EFE5-D89A-683E-B55F-77C6676399CC}"/>
          </ac:inkMkLst>
        </pc:inkChg>
        <pc:inkChg chg="del">
          <ac:chgData name="Michael Kuniega" userId="999f7fd1-0dc3-4cba-81fd-6a42a8d75a98" providerId="ADAL" clId="{FA4B4D47-8520-447B-8ADC-4AFB39B870C7}" dt="2023-01-03T02:17:21.337" v="2510"/>
          <ac:inkMkLst>
            <pc:docMk/>
            <pc:sldMk cId="3577325868" sldId="274"/>
            <ac:inkMk id="137" creationId="{023F2B1A-4891-529F-D555-26599258B4DE}"/>
          </ac:inkMkLst>
        </pc:inkChg>
        <pc:inkChg chg="del">
          <ac:chgData name="Michael Kuniega" userId="999f7fd1-0dc3-4cba-81fd-6a42a8d75a98" providerId="ADAL" clId="{FA4B4D47-8520-447B-8ADC-4AFB39B870C7}" dt="2023-01-03T02:17:21.337" v="2518"/>
          <ac:inkMkLst>
            <pc:docMk/>
            <pc:sldMk cId="3577325868" sldId="274"/>
            <ac:inkMk id="138" creationId="{7A4C5876-0D8C-092F-4007-C77B43B5F052}"/>
          </ac:inkMkLst>
        </pc:inkChg>
        <pc:inkChg chg="del">
          <ac:chgData name="Michael Kuniega" userId="999f7fd1-0dc3-4cba-81fd-6a42a8d75a98" providerId="ADAL" clId="{FA4B4D47-8520-447B-8ADC-4AFB39B870C7}" dt="2023-01-03T02:17:21.352" v="2556"/>
          <ac:inkMkLst>
            <pc:docMk/>
            <pc:sldMk cId="3577325868" sldId="274"/>
            <ac:inkMk id="139" creationId="{F2EF388F-AA80-CE91-24B1-56C92A85BEE1}"/>
          </ac:inkMkLst>
        </pc:inkChg>
        <pc:inkChg chg="del">
          <ac:chgData name="Michael Kuniega" userId="999f7fd1-0dc3-4cba-81fd-6a42a8d75a98" providerId="ADAL" clId="{FA4B4D47-8520-447B-8ADC-4AFB39B870C7}" dt="2023-01-03T02:17:21.337" v="2509"/>
          <ac:inkMkLst>
            <pc:docMk/>
            <pc:sldMk cId="3577325868" sldId="274"/>
            <ac:inkMk id="140" creationId="{6B0C1F26-5916-1954-24DC-02B96EA60E16}"/>
          </ac:inkMkLst>
        </pc:inkChg>
        <pc:inkChg chg="del">
          <ac:chgData name="Michael Kuniega" userId="999f7fd1-0dc3-4cba-81fd-6a42a8d75a98" providerId="ADAL" clId="{FA4B4D47-8520-447B-8ADC-4AFB39B870C7}" dt="2023-01-03T02:17:21.337" v="2503"/>
          <ac:inkMkLst>
            <pc:docMk/>
            <pc:sldMk cId="3577325868" sldId="274"/>
            <ac:inkMk id="141" creationId="{FCD23CD7-99BF-516F-04C5-C803D9C64D5B}"/>
          </ac:inkMkLst>
        </pc:inkChg>
        <pc:inkChg chg="del">
          <ac:chgData name="Michael Kuniega" userId="999f7fd1-0dc3-4cba-81fd-6a42a8d75a98" providerId="ADAL" clId="{FA4B4D47-8520-447B-8ADC-4AFB39B870C7}" dt="2023-01-03T02:17:21.337" v="2515"/>
          <ac:inkMkLst>
            <pc:docMk/>
            <pc:sldMk cId="3577325868" sldId="274"/>
            <ac:inkMk id="147" creationId="{0EBD0F82-3A5A-C750-D4F0-0FEA2F8EBD68}"/>
          </ac:inkMkLst>
        </pc:inkChg>
        <pc:inkChg chg="del">
          <ac:chgData name="Michael Kuniega" userId="999f7fd1-0dc3-4cba-81fd-6a42a8d75a98" providerId="ADAL" clId="{FA4B4D47-8520-447B-8ADC-4AFB39B870C7}" dt="2023-01-03T02:17:21.368" v="2565"/>
          <ac:inkMkLst>
            <pc:docMk/>
            <pc:sldMk cId="3577325868" sldId="274"/>
            <ac:inkMk id="148" creationId="{319E008F-1D75-29C4-F3E6-CBBDD44C710E}"/>
          </ac:inkMkLst>
        </pc:inkChg>
        <pc:inkChg chg="del">
          <ac:chgData name="Michael Kuniega" userId="999f7fd1-0dc3-4cba-81fd-6a42a8d75a98" providerId="ADAL" clId="{FA4B4D47-8520-447B-8ADC-4AFB39B870C7}" dt="2023-01-03T02:17:32.031" v="2597"/>
          <ac:inkMkLst>
            <pc:docMk/>
            <pc:sldMk cId="3577325868" sldId="274"/>
            <ac:inkMk id="150" creationId="{F38C38FD-D258-3FA2-8C46-2B661848D954}"/>
          </ac:inkMkLst>
        </pc:inkChg>
        <pc:inkChg chg="del">
          <ac:chgData name="Michael Kuniega" userId="999f7fd1-0dc3-4cba-81fd-6a42a8d75a98" providerId="ADAL" clId="{FA4B4D47-8520-447B-8ADC-4AFB39B870C7}" dt="2023-01-03T02:17:21.337" v="2508"/>
          <ac:inkMkLst>
            <pc:docMk/>
            <pc:sldMk cId="3577325868" sldId="274"/>
            <ac:inkMk id="151" creationId="{ADE58D0D-443E-7681-9C0B-BDC2D6D8F8C2}"/>
          </ac:inkMkLst>
        </pc:inkChg>
        <pc:inkChg chg="del">
          <ac:chgData name="Michael Kuniega" userId="999f7fd1-0dc3-4cba-81fd-6a42a8d75a98" providerId="ADAL" clId="{FA4B4D47-8520-447B-8ADC-4AFB39B870C7}" dt="2023-01-03T02:17:21.352" v="2533"/>
          <ac:inkMkLst>
            <pc:docMk/>
            <pc:sldMk cId="3577325868" sldId="274"/>
            <ac:inkMk id="152" creationId="{B6AB29BF-174B-B4C0-4B9C-2A23A450688F}"/>
          </ac:inkMkLst>
        </pc:inkChg>
        <pc:inkChg chg="del">
          <ac:chgData name="Michael Kuniega" userId="999f7fd1-0dc3-4cba-81fd-6a42a8d75a98" providerId="ADAL" clId="{FA4B4D47-8520-447B-8ADC-4AFB39B870C7}" dt="2023-01-03T02:17:32.031" v="2592"/>
          <ac:inkMkLst>
            <pc:docMk/>
            <pc:sldMk cId="3577325868" sldId="274"/>
            <ac:inkMk id="153" creationId="{08032C77-4E6D-D499-0CCA-A01882FB1C7F}"/>
          </ac:inkMkLst>
        </pc:inkChg>
        <pc:inkChg chg="del">
          <ac:chgData name="Michael Kuniega" userId="999f7fd1-0dc3-4cba-81fd-6a42a8d75a98" providerId="ADAL" clId="{FA4B4D47-8520-447B-8ADC-4AFB39B870C7}" dt="2023-01-03T02:17:21.337" v="2514"/>
          <ac:inkMkLst>
            <pc:docMk/>
            <pc:sldMk cId="3577325868" sldId="274"/>
            <ac:inkMk id="155" creationId="{A61894EA-D034-7078-7976-05B901871070}"/>
          </ac:inkMkLst>
        </pc:inkChg>
        <pc:inkChg chg="del">
          <ac:chgData name="Michael Kuniega" userId="999f7fd1-0dc3-4cba-81fd-6a42a8d75a98" providerId="ADAL" clId="{FA4B4D47-8520-447B-8ADC-4AFB39B870C7}" dt="2023-01-03T02:17:21.352" v="2548"/>
          <ac:inkMkLst>
            <pc:docMk/>
            <pc:sldMk cId="3577325868" sldId="274"/>
            <ac:inkMk id="156" creationId="{9F407BE0-F2B0-8F5D-ACE0-A68DC2A6BA2D}"/>
          </ac:inkMkLst>
        </pc:inkChg>
        <pc:inkChg chg="del mod">
          <ac:chgData name="Michael Kuniega" userId="999f7fd1-0dc3-4cba-81fd-6a42a8d75a98" providerId="ADAL" clId="{FA4B4D47-8520-447B-8ADC-4AFB39B870C7}" dt="2023-01-03T02:17:21.337" v="2512"/>
          <ac:inkMkLst>
            <pc:docMk/>
            <pc:sldMk cId="3577325868" sldId="274"/>
            <ac:inkMk id="157" creationId="{5866DDDF-4FCD-7C91-E4B3-6DA580E74709}"/>
          </ac:inkMkLst>
        </pc:inkChg>
        <pc:inkChg chg="del mod">
          <ac:chgData name="Michael Kuniega" userId="999f7fd1-0dc3-4cba-81fd-6a42a8d75a98" providerId="ADAL" clId="{FA4B4D47-8520-447B-8ADC-4AFB39B870C7}" dt="2023-01-03T02:17:21.352" v="2523"/>
          <ac:inkMkLst>
            <pc:docMk/>
            <pc:sldMk cId="3577325868" sldId="274"/>
            <ac:inkMk id="158" creationId="{F514E873-0237-D8F9-B2F2-B4CF392AF4DD}"/>
          </ac:inkMkLst>
        </pc:inkChg>
        <pc:inkChg chg="del mod">
          <ac:chgData name="Michael Kuniega" userId="999f7fd1-0dc3-4cba-81fd-6a42a8d75a98" providerId="ADAL" clId="{FA4B4D47-8520-447B-8ADC-4AFB39B870C7}" dt="2023-01-03T02:17:32.031" v="2603"/>
          <ac:inkMkLst>
            <pc:docMk/>
            <pc:sldMk cId="3577325868" sldId="274"/>
            <ac:inkMk id="159" creationId="{D1BCE45A-3A1B-3CE8-61AB-12F973C8FEFE}"/>
          </ac:inkMkLst>
        </pc:inkChg>
        <pc:inkChg chg="del mod">
          <ac:chgData name="Michael Kuniega" userId="999f7fd1-0dc3-4cba-81fd-6a42a8d75a98" providerId="ADAL" clId="{FA4B4D47-8520-447B-8ADC-4AFB39B870C7}" dt="2023-01-03T02:17:21.368" v="2562"/>
          <ac:inkMkLst>
            <pc:docMk/>
            <pc:sldMk cId="3577325868" sldId="274"/>
            <ac:inkMk id="160" creationId="{905F061E-7883-E655-4223-1DF6FDDBE2B8}"/>
          </ac:inkMkLst>
        </pc:inkChg>
        <pc:inkChg chg="del mod">
          <ac:chgData name="Michael Kuniega" userId="999f7fd1-0dc3-4cba-81fd-6a42a8d75a98" providerId="ADAL" clId="{FA4B4D47-8520-447B-8ADC-4AFB39B870C7}" dt="2023-01-03T02:17:21.352" v="2529"/>
          <ac:inkMkLst>
            <pc:docMk/>
            <pc:sldMk cId="3577325868" sldId="274"/>
            <ac:inkMk id="161" creationId="{2F4C7E75-BC45-7BF9-4D32-A86B0FA249BC}"/>
          </ac:inkMkLst>
        </pc:inkChg>
        <pc:inkChg chg="del mod">
          <ac:chgData name="Michael Kuniega" userId="999f7fd1-0dc3-4cba-81fd-6a42a8d75a98" providerId="ADAL" clId="{FA4B4D47-8520-447B-8ADC-4AFB39B870C7}" dt="2023-01-03T02:17:32.031" v="2588"/>
          <ac:inkMkLst>
            <pc:docMk/>
            <pc:sldMk cId="3577325868" sldId="274"/>
            <ac:inkMk id="162" creationId="{65ED215D-ECA2-A23D-8CB6-3056A5B1DC51}"/>
          </ac:inkMkLst>
        </pc:inkChg>
        <pc:inkChg chg="del">
          <ac:chgData name="Michael Kuniega" userId="999f7fd1-0dc3-4cba-81fd-6a42a8d75a98" providerId="ADAL" clId="{FA4B4D47-8520-447B-8ADC-4AFB39B870C7}" dt="2023-01-03T02:17:21.337" v="2502"/>
          <ac:inkMkLst>
            <pc:docMk/>
            <pc:sldMk cId="3577325868" sldId="274"/>
            <ac:inkMk id="163" creationId="{A2BFFEC1-99FB-3083-5C5B-6F35FE52E508}"/>
          </ac:inkMkLst>
        </pc:inkChg>
        <pc:inkChg chg="del mod">
          <ac:chgData name="Michael Kuniega" userId="999f7fd1-0dc3-4cba-81fd-6a42a8d75a98" providerId="ADAL" clId="{FA4B4D47-8520-447B-8ADC-4AFB39B870C7}" dt="2023-01-03T02:17:21.352" v="2538"/>
          <ac:inkMkLst>
            <pc:docMk/>
            <pc:sldMk cId="3577325868" sldId="274"/>
            <ac:inkMk id="166" creationId="{DDB8AE03-111D-FFCC-E334-035F121A8968}"/>
          </ac:inkMkLst>
        </pc:inkChg>
        <pc:inkChg chg="del mod">
          <ac:chgData name="Michael Kuniega" userId="999f7fd1-0dc3-4cba-81fd-6a42a8d75a98" providerId="ADAL" clId="{FA4B4D47-8520-447B-8ADC-4AFB39B870C7}" dt="2023-01-03T02:17:21.352" v="2524"/>
          <ac:inkMkLst>
            <pc:docMk/>
            <pc:sldMk cId="3577325868" sldId="274"/>
            <ac:inkMk id="167" creationId="{D85F4143-8442-03D5-465E-66115C572E07}"/>
          </ac:inkMkLst>
        </pc:inkChg>
        <pc:inkChg chg="del mod">
          <ac:chgData name="Michael Kuniega" userId="999f7fd1-0dc3-4cba-81fd-6a42a8d75a98" providerId="ADAL" clId="{FA4B4D47-8520-447B-8ADC-4AFB39B870C7}" dt="2023-01-03T02:17:21.352" v="2553"/>
          <ac:inkMkLst>
            <pc:docMk/>
            <pc:sldMk cId="3577325868" sldId="274"/>
            <ac:inkMk id="168" creationId="{37893C1C-7614-3112-9ECF-0E5DEE4F2D08}"/>
          </ac:inkMkLst>
        </pc:inkChg>
        <pc:inkChg chg="del mod">
          <ac:chgData name="Michael Kuniega" userId="999f7fd1-0dc3-4cba-81fd-6a42a8d75a98" providerId="ADAL" clId="{FA4B4D47-8520-447B-8ADC-4AFB39B870C7}" dt="2023-01-03T02:17:21.352" v="2539"/>
          <ac:inkMkLst>
            <pc:docMk/>
            <pc:sldMk cId="3577325868" sldId="274"/>
            <ac:inkMk id="169" creationId="{55D699FF-2A79-4C50-AA9D-2C9598B80424}"/>
          </ac:inkMkLst>
        </pc:inkChg>
        <pc:inkChg chg="del mod">
          <ac:chgData name="Michael Kuniega" userId="999f7fd1-0dc3-4cba-81fd-6a42a8d75a98" providerId="ADAL" clId="{FA4B4D47-8520-447B-8ADC-4AFB39B870C7}" dt="2023-01-03T02:17:21.368" v="2571"/>
          <ac:inkMkLst>
            <pc:docMk/>
            <pc:sldMk cId="3577325868" sldId="274"/>
            <ac:inkMk id="170" creationId="{5F936735-1CE6-B050-2D89-D9862091A11D}"/>
          </ac:inkMkLst>
        </pc:inkChg>
        <pc:inkChg chg="del mod">
          <ac:chgData name="Michael Kuniega" userId="999f7fd1-0dc3-4cba-81fd-6a42a8d75a98" providerId="ADAL" clId="{FA4B4D47-8520-447B-8ADC-4AFB39B870C7}" dt="2023-01-03T02:17:21.337" v="2507"/>
          <ac:inkMkLst>
            <pc:docMk/>
            <pc:sldMk cId="3577325868" sldId="274"/>
            <ac:inkMk id="171" creationId="{DF83D7C6-3732-70CE-3F84-5A3E9298BAFD}"/>
          </ac:inkMkLst>
        </pc:inkChg>
        <pc:inkChg chg="del mod">
          <ac:chgData name="Michael Kuniega" userId="999f7fd1-0dc3-4cba-81fd-6a42a8d75a98" providerId="ADAL" clId="{FA4B4D47-8520-447B-8ADC-4AFB39B870C7}" dt="2023-01-03T02:17:21.352" v="2544"/>
          <ac:inkMkLst>
            <pc:docMk/>
            <pc:sldMk cId="3577325868" sldId="274"/>
            <ac:inkMk id="173" creationId="{E04100A3-4192-9AD2-9B2E-D16E29E608C5}"/>
          </ac:inkMkLst>
        </pc:inkChg>
        <pc:inkChg chg="del">
          <ac:chgData name="Michael Kuniega" userId="999f7fd1-0dc3-4cba-81fd-6a42a8d75a98" providerId="ADAL" clId="{FA4B4D47-8520-447B-8ADC-4AFB39B870C7}" dt="2023-01-03T02:17:21.352" v="2532"/>
          <ac:inkMkLst>
            <pc:docMk/>
            <pc:sldMk cId="3577325868" sldId="274"/>
            <ac:inkMk id="174" creationId="{E5BD083D-9689-B124-4750-D931EE755E9B}"/>
          </ac:inkMkLst>
        </pc:inkChg>
        <pc:inkChg chg="del mod">
          <ac:chgData name="Michael Kuniega" userId="999f7fd1-0dc3-4cba-81fd-6a42a8d75a98" providerId="ADAL" clId="{FA4B4D47-8520-447B-8ADC-4AFB39B870C7}" dt="2023-01-03T02:17:21.368" v="2564"/>
          <ac:inkMkLst>
            <pc:docMk/>
            <pc:sldMk cId="3577325868" sldId="274"/>
            <ac:inkMk id="175" creationId="{13FA98B9-7C96-859B-737E-AD9E649767F9}"/>
          </ac:inkMkLst>
        </pc:inkChg>
        <pc:inkChg chg="del mod">
          <ac:chgData name="Michael Kuniega" userId="999f7fd1-0dc3-4cba-81fd-6a42a8d75a98" providerId="ADAL" clId="{FA4B4D47-8520-447B-8ADC-4AFB39B870C7}" dt="2023-01-03T02:17:21.337" v="2521"/>
          <ac:inkMkLst>
            <pc:docMk/>
            <pc:sldMk cId="3577325868" sldId="274"/>
            <ac:inkMk id="177" creationId="{33A202E7-4837-0424-E4CA-3C2A2DA7F6D8}"/>
          </ac:inkMkLst>
        </pc:inkChg>
        <pc:inkChg chg="del mod">
          <ac:chgData name="Michael Kuniega" userId="999f7fd1-0dc3-4cba-81fd-6a42a8d75a98" providerId="ADAL" clId="{FA4B4D47-8520-447B-8ADC-4AFB39B870C7}" dt="2023-01-03T02:17:21.368" v="2570"/>
          <ac:inkMkLst>
            <pc:docMk/>
            <pc:sldMk cId="3577325868" sldId="274"/>
            <ac:inkMk id="178" creationId="{B00EEB14-E1C8-B936-7E17-53DC0DD89266}"/>
          </ac:inkMkLst>
        </pc:inkChg>
        <pc:inkChg chg="del mod">
          <ac:chgData name="Michael Kuniega" userId="999f7fd1-0dc3-4cba-81fd-6a42a8d75a98" providerId="ADAL" clId="{FA4B4D47-8520-447B-8ADC-4AFB39B870C7}" dt="2023-01-03T02:17:21.368" v="2559"/>
          <ac:inkMkLst>
            <pc:docMk/>
            <pc:sldMk cId="3577325868" sldId="274"/>
            <ac:inkMk id="179" creationId="{C16E18C5-9C2F-9449-29F3-15B307541B74}"/>
          </ac:inkMkLst>
        </pc:inkChg>
        <pc:inkChg chg="del">
          <ac:chgData name="Michael Kuniega" userId="999f7fd1-0dc3-4cba-81fd-6a42a8d75a98" providerId="ADAL" clId="{FA4B4D47-8520-447B-8ADC-4AFB39B870C7}" dt="2023-01-03T02:17:21.337" v="2506"/>
          <ac:inkMkLst>
            <pc:docMk/>
            <pc:sldMk cId="3577325868" sldId="274"/>
            <ac:inkMk id="180" creationId="{AC04E079-6B7B-9F41-932D-FC1A38881F44}"/>
          </ac:inkMkLst>
        </pc:inkChg>
        <pc:inkChg chg="del mod">
          <ac:chgData name="Michael Kuniega" userId="999f7fd1-0dc3-4cba-81fd-6a42a8d75a98" providerId="ADAL" clId="{FA4B4D47-8520-447B-8ADC-4AFB39B870C7}" dt="2023-01-03T02:17:21.368" v="2561"/>
          <ac:inkMkLst>
            <pc:docMk/>
            <pc:sldMk cId="3577325868" sldId="274"/>
            <ac:inkMk id="182" creationId="{18CBE2B5-58DB-4ECE-9CB4-8BA8355A0ADC}"/>
          </ac:inkMkLst>
        </pc:inkChg>
        <pc:inkChg chg="del">
          <ac:chgData name="Michael Kuniega" userId="999f7fd1-0dc3-4cba-81fd-6a42a8d75a98" providerId="ADAL" clId="{FA4B4D47-8520-447B-8ADC-4AFB39B870C7}" dt="2023-01-03T02:17:21.337" v="2500"/>
          <ac:inkMkLst>
            <pc:docMk/>
            <pc:sldMk cId="3577325868" sldId="274"/>
            <ac:inkMk id="184" creationId="{CED53BBF-EF26-2282-24EA-D417E6EF989F}"/>
          </ac:inkMkLst>
        </pc:inkChg>
        <pc:inkChg chg="del">
          <ac:chgData name="Michael Kuniega" userId="999f7fd1-0dc3-4cba-81fd-6a42a8d75a98" providerId="ADAL" clId="{FA4B4D47-8520-447B-8ADC-4AFB39B870C7}" dt="2023-01-03T02:17:21.368" v="2566"/>
          <ac:inkMkLst>
            <pc:docMk/>
            <pc:sldMk cId="3577325868" sldId="274"/>
            <ac:inkMk id="185" creationId="{53D0A857-C5A4-8797-4A92-92C46716E01D}"/>
          </ac:inkMkLst>
        </pc:inkChg>
      </pc:sldChg>
      <pc:sldChg chg="del">
        <pc:chgData name="Michael Kuniega" userId="999f7fd1-0dc3-4cba-81fd-6a42a8d75a98" providerId="ADAL" clId="{FA4B4D47-8520-447B-8ADC-4AFB39B870C7}" dt="2023-01-02T02:06:18.707" v="30" actId="47"/>
        <pc:sldMkLst>
          <pc:docMk/>
          <pc:sldMk cId="3855265704" sldId="274"/>
        </pc:sldMkLst>
      </pc:sldChg>
      <pc:sldChg chg="del">
        <pc:chgData name="Michael Kuniega" userId="999f7fd1-0dc3-4cba-81fd-6a42a8d75a98" providerId="ADAL" clId="{FA4B4D47-8520-447B-8ADC-4AFB39B870C7}" dt="2023-01-02T02:06:19.340" v="31" actId="47"/>
        <pc:sldMkLst>
          <pc:docMk/>
          <pc:sldMk cId="1387153542" sldId="275"/>
        </pc:sldMkLst>
      </pc:sldChg>
      <pc:sldChg chg="delSp modSp add">
        <pc:chgData name="Michael Kuniega" userId="999f7fd1-0dc3-4cba-81fd-6a42a8d75a98" providerId="ADAL" clId="{FA4B4D47-8520-447B-8ADC-4AFB39B870C7}" dt="2023-01-03T02:18:16.816" v="2708"/>
        <pc:sldMkLst>
          <pc:docMk/>
          <pc:sldMk cId="3197439258" sldId="275"/>
        </pc:sldMkLst>
        <pc:grpChg chg="del mod">
          <ac:chgData name="Michael Kuniega" userId="999f7fd1-0dc3-4cba-81fd-6a42a8d75a98" providerId="ADAL" clId="{FA4B4D47-8520-447B-8ADC-4AFB39B870C7}" dt="2023-01-03T02:18:16.800" v="2656"/>
          <ac:grpSpMkLst>
            <pc:docMk/>
            <pc:sldMk cId="3197439258" sldId="275"/>
            <ac:grpSpMk id="15" creationId="{59A3CCDE-C0DA-F37C-B9C6-2520C6E3A6BC}"/>
          </ac:grpSpMkLst>
        </pc:grpChg>
        <pc:grpChg chg="del mod">
          <ac:chgData name="Michael Kuniega" userId="999f7fd1-0dc3-4cba-81fd-6a42a8d75a98" providerId="ADAL" clId="{FA4B4D47-8520-447B-8ADC-4AFB39B870C7}" dt="2023-01-03T02:18:16.800" v="2673"/>
          <ac:grpSpMkLst>
            <pc:docMk/>
            <pc:sldMk cId="3197439258" sldId="275"/>
            <ac:grpSpMk id="22" creationId="{8E269CBA-DD80-0E76-88F2-25DB2F70BAD4}"/>
          </ac:grpSpMkLst>
        </pc:grpChg>
        <pc:grpChg chg="del mod">
          <ac:chgData name="Michael Kuniega" userId="999f7fd1-0dc3-4cba-81fd-6a42a8d75a98" providerId="ADAL" clId="{FA4B4D47-8520-447B-8ADC-4AFB39B870C7}" dt="2023-01-03T02:18:16.816" v="2705"/>
          <ac:grpSpMkLst>
            <pc:docMk/>
            <pc:sldMk cId="3197439258" sldId="275"/>
            <ac:grpSpMk id="32" creationId="{B25A9F8F-53DC-B5F4-A8AC-D5D1436EABF7}"/>
          </ac:grpSpMkLst>
        </pc:grpChg>
        <pc:grpChg chg="del mod">
          <ac:chgData name="Michael Kuniega" userId="999f7fd1-0dc3-4cba-81fd-6a42a8d75a98" providerId="ADAL" clId="{FA4B4D47-8520-447B-8ADC-4AFB39B870C7}" dt="2023-01-03T02:18:16.816" v="2679"/>
          <ac:grpSpMkLst>
            <pc:docMk/>
            <pc:sldMk cId="3197439258" sldId="275"/>
            <ac:grpSpMk id="43" creationId="{0FB3DAAE-734F-4DA8-B1B7-800E20256472}"/>
          </ac:grpSpMkLst>
        </pc:grpChg>
        <pc:grpChg chg="del mod">
          <ac:chgData name="Michael Kuniega" userId="999f7fd1-0dc3-4cba-81fd-6a42a8d75a98" providerId="ADAL" clId="{FA4B4D47-8520-447B-8ADC-4AFB39B870C7}" dt="2023-01-03T02:18:16.816" v="2686"/>
          <ac:grpSpMkLst>
            <pc:docMk/>
            <pc:sldMk cId="3197439258" sldId="275"/>
            <ac:grpSpMk id="48" creationId="{6B6341CF-3349-B249-CB4E-CCF5BC0DCB0A}"/>
          </ac:grpSpMkLst>
        </pc:grpChg>
        <pc:grpChg chg="del mod">
          <ac:chgData name="Michael Kuniega" userId="999f7fd1-0dc3-4cba-81fd-6a42a8d75a98" providerId="ADAL" clId="{FA4B4D47-8520-447B-8ADC-4AFB39B870C7}" dt="2023-01-03T02:18:16.800" v="2652"/>
          <ac:grpSpMkLst>
            <pc:docMk/>
            <pc:sldMk cId="3197439258" sldId="275"/>
            <ac:grpSpMk id="52" creationId="{BAB88D2D-477B-5DD6-85BB-1E6A5CA5DC69}"/>
          </ac:grpSpMkLst>
        </pc:grpChg>
        <pc:grpChg chg="del mod">
          <ac:chgData name="Michael Kuniega" userId="999f7fd1-0dc3-4cba-81fd-6a42a8d75a98" providerId="ADAL" clId="{FA4B4D47-8520-447B-8ADC-4AFB39B870C7}" dt="2023-01-03T02:18:16.800" v="2649"/>
          <ac:grpSpMkLst>
            <pc:docMk/>
            <pc:sldMk cId="3197439258" sldId="275"/>
            <ac:grpSpMk id="56" creationId="{7315E90B-38B5-AABD-80F6-714976B481EE}"/>
          </ac:grpSpMkLst>
        </pc:grpChg>
        <pc:grpChg chg="del mod">
          <ac:chgData name="Michael Kuniega" userId="999f7fd1-0dc3-4cba-81fd-6a42a8d75a98" providerId="ADAL" clId="{FA4B4D47-8520-447B-8ADC-4AFB39B870C7}" dt="2023-01-03T02:18:16.816" v="2703"/>
          <ac:grpSpMkLst>
            <pc:docMk/>
            <pc:sldMk cId="3197439258" sldId="275"/>
            <ac:grpSpMk id="75" creationId="{9B6D2DE0-1A3C-8F81-D410-D01815E7683D}"/>
          </ac:grpSpMkLst>
        </pc:grpChg>
        <pc:grpChg chg="del mod">
          <ac:chgData name="Michael Kuniega" userId="999f7fd1-0dc3-4cba-81fd-6a42a8d75a98" providerId="ADAL" clId="{FA4B4D47-8520-447B-8ADC-4AFB39B870C7}" dt="2023-01-03T02:18:16.816" v="2697"/>
          <ac:grpSpMkLst>
            <pc:docMk/>
            <pc:sldMk cId="3197439258" sldId="275"/>
            <ac:grpSpMk id="78" creationId="{395B11E4-1079-1051-4E5D-03948A62313D}"/>
          </ac:grpSpMkLst>
        </pc:grpChg>
        <pc:grpChg chg="del mod">
          <ac:chgData name="Michael Kuniega" userId="999f7fd1-0dc3-4cba-81fd-6a42a8d75a98" providerId="ADAL" clId="{FA4B4D47-8520-447B-8ADC-4AFB39B870C7}" dt="2023-01-03T02:18:16.800" v="2670"/>
          <ac:grpSpMkLst>
            <pc:docMk/>
            <pc:sldMk cId="3197439258" sldId="275"/>
            <ac:grpSpMk id="90" creationId="{C5AC048E-9219-3E22-A7EF-DE2D0AD9B9B2}"/>
          </ac:grpSpMkLst>
        </pc:grpChg>
        <pc:grpChg chg="del mod">
          <ac:chgData name="Michael Kuniega" userId="999f7fd1-0dc3-4cba-81fd-6a42a8d75a98" providerId="ADAL" clId="{FA4B4D47-8520-447B-8ADC-4AFB39B870C7}" dt="2023-01-03T02:18:16.816" v="2698"/>
          <ac:grpSpMkLst>
            <pc:docMk/>
            <pc:sldMk cId="3197439258" sldId="275"/>
            <ac:grpSpMk id="103" creationId="{650CEAAC-7A44-279D-AB95-06CA8B8C09FB}"/>
          </ac:grpSpMkLst>
        </pc:grpChg>
        <pc:grpChg chg="del mod">
          <ac:chgData name="Michael Kuniega" userId="999f7fd1-0dc3-4cba-81fd-6a42a8d75a98" providerId="ADAL" clId="{FA4B4D47-8520-447B-8ADC-4AFB39B870C7}" dt="2023-01-03T02:18:16.816" v="2687"/>
          <ac:grpSpMkLst>
            <pc:docMk/>
            <pc:sldMk cId="3197439258" sldId="275"/>
            <ac:grpSpMk id="104" creationId="{9C94360E-D07C-8905-1765-36FC5FC36D84}"/>
          </ac:grpSpMkLst>
        </pc:grpChg>
        <pc:inkChg chg="del mod">
          <ac:chgData name="Michael Kuniega" userId="999f7fd1-0dc3-4cba-81fd-6a42a8d75a98" providerId="ADAL" clId="{FA4B4D47-8520-447B-8ADC-4AFB39B870C7}" dt="2023-01-03T02:18:16.800" v="2656"/>
          <ac:inkMkLst>
            <pc:docMk/>
            <pc:sldMk cId="3197439258" sldId="275"/>
            <ac:inkMk id="12" creationId="{44D06E21-22DA-4232-E313-4FEC448E316F}"/>
          </ac:inkMkLst>
        </pc:inkChg>
        <pc:inkChg chg="del mod">
          <ac:chgData name="Michael Kuniega" userId="999f7fd1-0dc3-4cba-81fd-6a42a8d75a98" providerId="ADAL" clId="{FA4B4D47-8520-447B-8ADC-4AFB39B870C7}" dt="2023-01-03T02:18:16.816" v="2696"/>
          <ac:inkMkLst>
            <pc:docMk/>
            <pc:sldMk cId="3197439258" sldId="275"/>
            <ac:inkMk id="13" creationId="{B76CBB71-3E75-1C61-1908-D8DE75CF8AAB}"/>
          </ac:inkMkLst>
        </pc:inkChg>
        <pc:inkChg chg="del">
          <ac:chgData name="Michael Kuniega" userId="999f7fd1-0dc3-4cba-81fd-6a42a8d75a98" providerId="ADAL" clId="{FA4B4D47-8520-447B-8ADC-4AFB39B870C7}" dt="2023-01-03T02:18:16.800" v="2626"/>
          <ac:inkMkLst>
            <pc:docMk/>
            <pc:sldMk cId="3197439258" sldId="275"/>
            <ac:inkMk id="14" creationId="{1C7E4468-375B-61D1-DB4E-69DC50F282FC}"/>
          </ac:inkMkLst>
        </pc:inkChg>
        <pc:inkChg chg="del mod">
          <ac:chgData name="Michael Kuniega" userId="999f7fd1-0dc3-4cba-81fd-6a42a8d75a98" providerId="ADAL" clId="{FA4B4D47-8520-447B-8ADC-4AFB39B870C7}" dt="2023-01-03T02:18:16.800" v="2628"/>
          <ac:inkMkLst>
            <pc:docMk/>
            <pc:sldMk cId="3197439258" sldId="275"/>
            <ac:inkMk id="16" creationId="{0A0EF899-A34D-7CF9-B7D9-66662E102590}"/>
          </ac:inkMkLst>
        </pc:inkChg>
        <pc:inkChg chg="del">
          <ac:chgData name="Michael Kuniega" userId="999f7fd1-0dc3-4cba-81fd-6a42a8d75a98" providerId="ADAL" clId="{FA4B4D47-8520-447B-8ADC-4AFB39B870C7}" dt="2023-01-03T02:18:16.785" v="2624"/>
          <ac:inkMkLst>
            <pc:docMk/>
            <pc:sldMk cId="3197439258" sldId="275"/>
            <ac:inkMk id="17" creationId="{21031E0C-EE2E-FF73-A64F-D28AB258DDD2}"/>
          </ac:inkMkLst>
        </pc:inkChg>
        <pc:inkChg chg="del mod">
          <ac:chgData name="Michael Kuniega" userId="999f7fd1-0dc3-4cba-81fd-6a42a8d75a98" providerId="ADAL" clId="{FA4B4D47-8520-447B-8ADC-4AFB39B870C7}" dt="2023-01-03T02:18:16.800" v="2673"/>
          <ac:inkMkLst>
            <pc:docMk/>
            <pc:sldMk cId="3197439258" sldId="275"/>
            <ac:inkMk id="18" creationId="{E4CBB62A-F549-0EF1-0EAA-EE3E4219CEB0}"/>
          </ac:inkMkLst>
        </pc:inkChg>
        <pc:inkChg chg="del mod">
          <ac:chgData name="Michael Kuniega" userId="999f7fd1-0dc3-4cba-81fd-6a42a8d75a98" providerId="ADAL" clId="{FA4B4D47-8520-447B-8ADC-4AFB39B870C7}" dt="2023-01-03T02:18:16.816" v="2690"/>
          <ac:inkMkLst>
            <pc:docMk/>
            <pc:sldMk cId="3197439258" sldId="275"/>
            <ac:inkMk id="19" creationId="{9561AB32-1801-366B-0577-69AE83C5FA28}"/>
          </ac:inkMkLst>
        </pc:inkChg>
        <pc:inkChg chg="del mod">
          <ac:chgData name="Michael Kuniega" userId="999f7fd1-0dc3-4cba-81fd-6a42a8d75a98" providerId="ADAL" clId="{FA4B4D47-8520-447B-8ADC-4AFB39B870C7}" dt="2023-01-03T02:18:16.800" v="2647"/>
          <ac:inkMkLst>
            <pc:docMk/>
            <pc:sldMk cId="3197439258" sldId="275"/>
            <ac:inkMk id="20" creationId="{8A2FD9F2-B974-C1B0-EBD9-3CFB1DF7EC24}"/>
          </ac:inkMkLst>
        </pc:inkChg>
        <pc:inkChg chg="del mod">
          <ac:chgData name="Michael Kuniega" userId="999f7fd1-0dc3-4cba-81fd-6a42a8d75a98" providerId="ADAL" clId="{FA4B4D47-8520-447B-8ADC-4AFB39B870C7}" dt="2023-01-03T02:18:16.800" v="2641"/>
          <ac:inkMkLst>
            <pc:docMk/>
            <pc:sldMk cId="3197439258" sldId="275"/>
            <ac:inkMk id="21" creationId="{2BEB1A96-0F10-82CA-8617-6175278177A5}"/>
          </ac:inkMkLst>
        </pc:inkChg>
        <pc:inkChg chg="del mod">
          <ac:chgData name="Michael Kuniega" userId="999f7fd1-0dc3-4cba-81fd-6a42a8d75a98" providerId="ADAL" clId="{FA4B4D47-8520-447B-8ADC-4AFB39B870C7}" dt="2023-01-03T02:18:16.800" v="2675"/>
          <ac:inkMkLst>
            <pc:docMk/>
            <pc:sldMk cId="3197439258" sldId="275"/>
            <ac:inkMk id="23" creationId="{0AEBA197-3FC4-B9FB-2705-13F8A1BD4281}"/>
          </ac:inkMkLst>
        </pc:inkChg>
        <pc:inkChg chg="del mod">
          <ac:chgData name="Michael Kuniega" userId="999f7fd1-0dc3-4cba-81fd-6a42a8d75a98" providerId="ADAL" clId="{FA4B4D47-8520-447B-8ADC-4AFB39B870C7}" dt="2023-01-03T02:18:16.816" v="2705"/>
          <ac:inkMkLst>
            <pc:docMk/>
            <pc:sldMk cId="3197439258" sldId="275"/>
            <ac:inkMk id="24" creationId="{3267C061-5B41-E39F-692F-48092B95E169}"/>
          </ac:inkMkLst>
        </pc:inkChg>
        <pc:inkChg chg="del">
          <ac:chgData name="Michael Kuniega" userId="999f7fd1-0dc3-4cba-81fd-6a42a8d75a98" providerId="ADAL" clId="{FA4B4D47-8520-447B-8ADC-4AFB39B870C7}" dt="2023-01-03T02:18:16.800" v="2634"/>
          <ac:inkMkLst>
            <pc:docMk/>
            <pc:sldMk cId="3197439258" sldId="275"/>
            <ac:inkMk id="25" creationId="{E3C6D4CE-1AF7-583E-E034-2620C3957208}"/>
          </ac:inkMkLst>
        </pc:inkChg>
        <pc:inkChg chg="del mod">
          <ac:chgData name="Michael Kuniega" userId="999f7fd1-0dc3-4cba-81fd-6a42a8d75a98" providerId="ADAL" clId="{FA4B4D47-8520-447B-8ADC-4AFB39B870C7}" dt="2023-01-03T02:18:16.816" v="2682"/>
          <ac:inkMkLst>
            <pc:docMk/>
            <pc:sldMk cId="3197439258" sldId="275"/>
            <ac:inkMk id="26" creationId="{EDF6D070-E6A3-8238-E484-33E2D215AA63}"/>
          </ac:inkMkLst>
        </pc:inkChg>
        <pc:inkChg chg="del mod">
          <ac:chgData name="Michael Kuniega" userId="999f7fd1-0dc3-4cba-81fd-6a42a8d75a98" providerId="ADAL" clId="{FA4B4D47-8520-447B-8ADC-4AFB39B870C7}" dt="2023-01-03T02:18:16.816" v="2680"/>
          <ac:inkMkLst>
            <pc:docMk/>
            <pc:sldMk cId="3197439258" sldId="275"/>
            <ac:inkMk id="27" creationId="{766B58C7-3ECA-D6AE-93F6-BA50BB46132D}"/>
          </ac:inkMkLst>
        </pc:inkChg>
        <pc:inkChg chg="del mod">
          <ac:chgData name="Michael Kuniega" userId="999f7fd1-0dc3-4cba-81fd-6a42a8d75a98" providerId="ADAL" clId="{FA4B4D47-8520-447B-8ADC-4AFB39B870C7}" dt="2023-01-03T02:18:16.800" v="2671"/>
          <ac:inkMkLst>
            <pc:docMk/>
            <pc:sldMk cId="3197439258" sldId="275"/>
            <ac:inkMk id="28" creationId="{C58F6BF1-D1D5-15DD-E5C0-D074EB59C244}"/>
          </ac:inkMkLst>
        </pc:inkChg>
        <pc:inkChg chg="del mod">
          <ac:chgData name="Michael Kuniega" userId="999f7fd1-0dc3-4cba-81fd-6a42a8d75a98" providerId="ADAL" clId="{FA4B4D47-8520-447B-8ADC-4AFB39B870C7}" dt="2023-01-03T02:18:16.800" v="2659"/>
          <ac:inkMkLst>
            <pc:docMk/>
            <pc:sldMk cId="3197439258" sldId="275"/>
            <ac:inkMk id="29" creationId="{3E2EE5EA-8F1F-82D4-CCDB-C0518C7CAB3E}"/>
          </ac:inkMkLst>
        </pc:inkChg>
        <pc:inkChg chg="del mod">
          <ac:chgData name="Michael Kuniega" userId="999f7fd1-0dc3-4cba-81fd-6a42a8d75a98" providerId="ADAL" clId="{FA4B4D47-8520-447B-8ADC-4AFB39B870C7}" dt="2023-01-03T02:18:16.800" v="2651"/>
          <ac:inkMkLst>
            <pc:docMk/>
            <pc:sldMk cId="3197439258" sldId="275"/>
            <ac:inkMk id="30" creationId="{03EC30DC-52C3-BABF-CB6E-CB746C61098B}"/>
          </ac:inkMkLst>
        </pc:inkChg>
        <pc:inkChg chg="del mod">
          <ac:chgData name="Michael Kuniega" userId="999f7fd1-0dc3-4cba-81fd-6a42a8d75a98" providerId="ADAL" clId="{FA4B4D47-8520-447B-8ADC-4AFB39B870C7}" dt="2023-01-03T02:18:16.816" v="2707"/>
          <ac:inkMkLst>
            <pc:docMk/>
            <pc:sldMk cId="3197439258" sldId="275"/>
            <ac:inkMk id="31" creationId="{E3AA3A0B-80F3-6040-A524-04606CEC5320}"/>
          </ac:inkMkLst>
        </pc:inkChg>
        <pc:inkChg chg="del mod">
          <ac:chgData name="Michael Kuniega" userId="999f7fd1-0dc3-4cba-81fd-6a42a8d75a98" providerId="ADAL" clId="{FA4B4D47-8520-447B-8ADC-4AFB39B870C7}" dt="2023-01-03T02:18:16.800" v="2636"/>
          <ac:inkMkLst>
            <pc:docMk/>
            <pc:sldMk cId="3197439258" sldId="275"/>
            <ac:inkMk id="34" creationId="{9327E2EF-3FE2-DBEC-7B50-E7E8653B7039}"/>
          </ac:inkMkLst>
        </pc:inkChg>
        <pc:inkChg chg="del">
          <ac:chgData name="Michael Kuniega" userId="999f7fd1-0dc3-4cba-81fd-6a42a8d75a98" providerId="ADAL" clId="{FA4B4D47-8520-447B-8ADC-4AFB39B870C7}" dt="2023-01-03T02:18:16.800" v="2633"/>
          <ac:inkMkLst>
            <pc:docMk/>
            <pc:sldMk cId="3197439258" sldId="275"/>
            <ac:inkMk id="35" creationId="{36CB0701-B84D-365C-2C90-43960EBC5D61}"/>
          </ac:inkMkLst>
        </pc:inkChg>
        <pc:inkChg chg="del mod">
          <ac:chgData name="Michael Kuniega" userId="999f7fd1-0dc3-4cba-81fd-6a42a8d75a98" providerId="ADAL" clId="{FA4B4D47-8520-447B-8ADC-4AFB39B870C7}" dt="2023-01-03T02:18:16.800" v="2662"/>
          <ac:inkMkLst>
            <pc:docMk/>
            <pc:sldMk cId="3197439258" sldId="275"/>
            <ac:inkMk id="36" creationId="{6F6FB880-299B-C942-FDBD-0FCC352E04E5}"/>
          </ac:inkMkLst>
        </pc:inkChg>
        <pc:inkChg chg="del mod">
          <ac:chgData name="Michael Kuniega" userId="999f7fd1-0dc3-4cba-81fd-6a42a8d75a98" providerId="ADAL" clId="{FA4B4D47-8520-447B-8ADC-4AFB39B870C7}" dt="2023-01-03T02:18:16.800" v="2635"/>
          <ac:inkMkLst>
            <pc:docMk/>
            <pc:sldMk cId="3197439258" sldId="275"/>
            <ac:inkMk id="37" creationId="{3B9652AB-88D7-4E8C-89CC-E93472AABB96}"/>
          </ac:inkMkLst>
        </pc:inkChg>
        <pc:inkChg chg="del mod">
          <ac:chgData name="Michael Kuniega" userId="999f7fd1-0dc3-4cba-81fd-6a42a8d75a98" providerId="ADAL" clId="{FA4B4D47-8520-447B-8ADC-4AFB39B870C7}" dt="2023-01-03T02:18:16.800" v="2654"/>
          <ac:inkMkLst>
            <pc:docMk/>
            <pc:sldMk cId="3197439258" sldId="275"/>
            <ac:inkMk id="38" creationId="{D4644777-3C35-8FCC-B7AD-3DFCB62ECBB8}"/>
          </ac:inkMkLst>
        </pc:inkChg>
        <pc:inkChg chg="del mod">
          <ac:chgData name="Michael Kuniega" userId="999f7fd1-0dc3-4cba-81fd-6a42a8d75a98" providerId="ADAL" clId="{FA4B4D47-8520-447B-8ADC-4AFB39B870C7}" dt="2023-01-03T02:18:16.800" v="2640"/>
          <ac:inkMkLst>
            <pc:docMk/>
            <pc:sldMk cId="3197439258" sldId="275"/>
            <ac:inkMk id="39" creationId="{6D908EDE-2FE5-0151-213C-3BF916505B2C}"/>
          </ac:inkMkLst>
        </pc:inkChg>
        <pc:inkChg chg="del mod">
          <ac:chgData name="Michael Kuniega" userId="999f7fd1-0dc3-4cba-81fd-6a42a8d75a98" providerId="ADAL" clId="{FA4B4D47-8520-447B-8ADC-4AFB39B870C7}" dt="2023-01-03T02:18:16.816" v="2679"/>
          <ac:inkMkLst>
            <pc:docMk/>
            <pc:sldMk cId="3197439258" sldId="275"/>
            <ac:inkMk id="40" creationId="{2865CA2B-6C64-EE05-13B7-931924A03476}"/>
          </ac:inkMkLst>
        </pc:inkChg>
        <pc:inkChg chg="del mod">
          <ac:chgData name="Michael Kuniega" userId="999f7fd1-0dc3-4cba-81fd-6a42a8d75a98" providerId="ADAL" clId="{FA4B4D47-8520-447B-8ADC-4AFB39B870C7}" dt="2023-01-03T02:18:16.800" v="2667"/>
          <ac:inkMkLst>
            <pc:docMk/>
            <pc:sldMk cId="3197439258" sldId="275"/>
            <ac:inkMk id="41" creationId="{51E13273-3CDA-56F0-6164-530339709706}"/>
          </ac:inkMkLst>
        </pc:inkChg>
        <pc:inkChg chg="del mod">
          <ac:chgData name="Michael Kuniega" userId="999f7fd1-0dc3-4cba-81fd-6a42a8d75a98" providerId="ADAL" clId="{FA4B4D47-8520-447B-8ADC-4AFB39B870C7}" dt="2023-01-03T02:18:16.816" v="2699"/>
          <ac:inkMkLst>
            <pc:docMk/>
            <pc:sldMk cId="3197439258" sldId="275"/>
            <ac:inkMk id="42" creationId="{64B1B632-4495-6D98-8B8F-BC0AA30B6A17}"/>
          </ac:inkMkLst>
        </pc:inkChg>
        <pc:inkChg chg="del mod">
          <ac:chgData name="Michael Kuniega" userId="999f7fd1-0dc3-4cba-81fd-6a42a8d75a98" providerId="ADAL" clId="{FA4B4D47-8520-447B-8ADC-4AFB39B870C7}" dt="2023-01-03T02:18:16.816" v="2686"/>
          <ac:inkMkLst>
            <pc:docMk/>
            <pc:sldMk cId="3197439258" sldId="275"/>
            <ac:inkMk id="45" creationId="{6A47984E-6DD8-CB1F-21FD-EF9798680A04}"/>
          </ac:inkMkLst>
        </pc:inkChg>
        <pc:inkChg chg="del">
          <ac:chgData name="Michael Kuniega" userId="999f7fd1-0dc3-4cba-81fd-6a42a8d75a98" providerId="ADAL" clId="{FA4B4D47-8520-447B-8ADC-4AFB39B870C7}" dt="2023-01-03T02:18:16.800" v="2645"/>
          <ac:inkMkLst>
            <pc:docMk/>
            <pc:sldMk cId="3197439258" sldId="275"/>
            <ac:inkMk id="46" creationId="{C1F65FEB-8DA1-C374-1D59-538E23980E12}"/>
          </ac:inkMkLst>
        </pc:inkChg>
        <pc:inkChg chg="del mod">
          <ac:chgData name="Michael Kuniega" userId="999f7fd1-0dc3-4cba-81fd-6a42a8d75a98" providerId="ADAL" clId="{FA4B4D47-8520-447B-8ADC-4AFB39B870C7}" dt="2023-01-03T02:18:16.816" v="2693"/>
          <ac:inkMkLst>
            <pc:docMk/>
            <pc:sldMk cId="3197439258" sldId="275"/>
            <ac:inkMk id="47" creationId="{2542ACB2-7017-C1E3-5BC6-E446BA9C75C5}"/>
          </ac:inkMkLst>
        </pc:inkChg>
        <pc:inkChg chg="del">
          <ac:chgData name="Michael Kuniega" userId="999f7fd1-0dc3-4cba-81fd-6a42a8d75a98" providerId="ADAL" clId="{FA4B4D47-8520-447B-8ADC-4AFB39B870C7}" dt="2023-01-03T02:18:16.800" v="2629"/>
          <ac:inkMkLst>
            <pc:docMk/>
            <pc:sldMk cId="3197439258" sldId="275"/>
            <ac:inkMk id="49" creationId="{1DCE67C2-8BA8-0AEE-66F4-16DE0D10B99B}"/>
          </ac:inkMkLst>
        </pc:inkChg>
        <pc:inkChg chg="del mod">
          <ac:chgData name="Michael Kuniega" userId="999f7fd1-0dc3-4cba-81fd-6a42a8d75a98" providerId="ADAL" clId="{FA4B4D47-8520-447B-8ADC-4AFB39B870C7}" dt="2023-01-03T02:18:16.800" v="2652"/>
          <ac:inkMkLst>
            <pc:docMk/>
            <pc:sldMk cId="3197439258" sldId="275"/>
            <ac:inkMk id="50" creationId="{71A55711-4997-5BEB-8363-C064969CD026}"/>
          </ac:inkMkLst>
        </pc:inkChg>
        <pc:inkChg chg="del mod">
          <ac:chgData name="Michael Kuniega" userId="999f7fd1-0dc3-4cba-81fd-6a42a8d75a98" providerId="ADAL" clId="{FA4B4D47-8520-447B-8ADC-4AFB39B870C7}" dt="2023-01-03T02:18:16.816" v="2692"/>
          <ac:inkMkLst>
            <pc:docMk/>
            <pc:sldMk cId="3197439258" sldId="275"/>
            <ac:inkMk id="51" creationId="{BA06517A-95EA-D417-E085-C8175FC3856A}"/>
          </ac:inkMkLst>
        </pc:inkChg>
        <pc:inkChg chg="del">
          <ac:chgData name="Michael Kuniega" userId="999f7fd1-0dc3-4cba-81fd-6a42a8d75a98" providerId="ADAL" clId="{FA4B4D47-8520-447B-8ADC-4AFB39B870C7}" dt="2023-01-03T02:18:16.800" v="2644"/>
          <ac:inkMkLst>
            <pc:docMk/>
            <pc:sldMk cId="3197439258" sldId="275"/>
            <ac:inkMk id="53" creationId="{65FA04CC-6C20-605E-D5B0-9DC80C09FC03}"/>
          </ac:inkMkLst>
        </pc:inkChg>
        <pc:inkChg chg="del mod">
          <ac:chgData name="Michael Kuniega" userId="999f7fd1-0dc3-4cba-81fd-6a42a8d75a98" providerId="ADAL" clId="{FA4B4D47-8520-447B-8ADC-4AFB39B870C7}" dt="2023-01-03T02:18:16.800" v="2676"/>
          <ac:inkMkLst>
            <pc:docMk/>
            <pc:sldMk cId="3197439258" sldId="275"/>
            <ac:inkMk id="54" creationId="{2A2748AF-9EE1-E4D2-A3D3-C8A9B17E0AF3}"/>
          </ac:inkMkLst>
        </pc:inkChg>
        <pc:inkChg chg="del mod">
          <ac:chgData name="Michael Kuniega" userId="999f7fd1-0dc3-4cba-81fd-6a42a8d75a98" providerId="ADAL" clId="{FA4B4D47-8520-447B-8ADC-4AFB39B870C7}" dt="2023-01-03T02:18:16.800" v="2649"/>
          <ac:inkMkLst>
            <pc:docMk/>
            <pc:sldMk cId="3197439258" sldId="275"/>
            <ac:inkMk id="55" creationId="{41C7F7F8-FB1F-4964-5E79-5F110365B758}"/>
          </ac:inkMkLst>
        </pc:inkChg>
        <pc:inkChg chg="del mod">
          <ac:chgData name="Michael Kuniega" userId="999f7fd1-0dc3-4cba-81fd-6a42a8d75a98" providerId="ADAL" clId="{FA4B4D47-8520-447B-8ADC-4AFB39B870C7}" dt="2023-01-03T02:18:16.816" v="2706"/>
          <ac:inkMkLst>
            <pc:docMk/>
            <pc:sldMk cId="3197439258" sldId="275"/>
            <ac:inkMk id="57" creationId="{4D1D98E1-E60F-8E5D-E3FA-D29E62148371}"/>
          </ac:inkMkLst>
        </pc:inkChg>
        <pc:inkChg chg="del mod">
          <ac:chgData name="Michael Kuniega" userId="999f7fd1-0dc3-4cba-81fd-6a42a8d75a98" providerId="ADAL" clId="{FA4B4D47-8520-447B-8ADC-4AFB39B870C7}" dt="2023-01-03T02:18:16.800" v="2669"/>
          <ac:inkMkLst>
            <pc:docMk/>
            <pc:sldMk cId="3197439258" sldId="275"/>
            <ac:inkMk id="58" creationId="{378A4D7E-AADF-B7DB-760A-739A826EF2EA}"/>
          </ac:inkMkLst>
        </pc:inkChg>
        <pc:inkChg chg="del mod">
          <ac:chgData name="Michael Kuniega" userId="999f7fd1-0dc3-4cba-81fd-6a42a8d75a98" providerId="ADAL" clId="{FA4B4D47-8520-447B-8ADC-4AFB39B870C7}" dt="2023-01-03T02:18:16.816" v="2695"/>
          <ac:inkMkLst>
            <pc:docMk/>
            <pc:sldMk cId="3197439258" sldId="275"/>
            <ac:inkMk id="59" creationId="{B36901EA-F0C6-BDB3-AD6F-E0A247669BCC}"/>
          </ac:inkMkLst>
        </pc:inkChg>
        <pc:inkChg chg="del mod">
          <ac:chgData name="Michael Kuniega" userId="999f7fd1-0dc3-4cba-81fd-6a42a8d75a98" providerId="ADAL" clId="{FA4B4D47-8520-447B-8ADC-4AFB39B870C7}" dt="2023-01-03T02:18:16.816" v="2688"/>
          <ac:inkMkLst>
            <pc:docMk/>
            <pc:sldMk cId="3197439258" sldId="275"/>
            <ac:inkMk id="60" creationId="{57CCFFCC-7810-DF86-7C1F-AC9E884FA1B1}"/>
          </ac:inkMkLst>
        </pc:inkChg>
        <pc:inkChg chg="del">
          <ac:chgData name="Michael Kuniega" userId="999f7fd1-0dc3-4cba-81fd-6a42a8d75a98" providerId="ADAL" clId="{FA4B4D47-8520-447B-8ADC-4AFB39B870C7}" dt="2023-01-03T02:18:16.785" v="2625"/>
          <ac:inkMkLst>
            <pc:docMk/>
            <pc:sldMk cId="3197439258" sldId="275"/>
            <ac:inkMk id="61" creationId="{D4A927AB-DE21-1BFF-EAC1-27B0D5FF2EBD}"/>
          </ac:inkMkLst>
        </pc:inkChg>
        <pc:inkChg chg="del mod">
          <ac:chgData name="Michael Kuniega" userId="999f7fd1-0dc3-4cba-81fd-6a42a8d75a98" providerId="ADAL" clId="{FA4B4D47-8520-447B-8ADC-4AFB39B870C7}" dt="2023-01-03T02:18:16.800" v="2665"/>
          <ac:inkMkLst>
            <pc:docMk/>
            <pc:sldMk cId="3197439258" sldId="275"/>
            <ac:inkMk id="62" creationId="{F0340025-A5C0-A087-E80D-26E62107F9D5}"/>
          </ac:inkMkLst>
        </pc:inkChg>
        <pc:inkChg chg="del mod">
          <ac:chgData name="Michael Kuniega" userId="999f7fd1-0dc3-4cba-81fd-6a42a8d75a98" providerId="ADAL" clId="{FA4B4D47-8520-447B-8ADC-4AFB39B870C7}" dt="2023-01-03T02:18:16.816" v="2703"/>
          <ac:inkMkLst>
            <pc:docMk/>
            <pc:sldMk cId="3197439258" sldId="275"/>
            <ac:inkMk id="63" creationId="{E17CC579-F0D1-7893-5FF3-61066700B01B}"/>
          </ac:inkMkLst>
        </pc:inkChg>
        <pc:inkChg chg="del mod">
          <ac:chgData name="Michael Kuniega" userId="999f7fd1-0dc3-4cba-81fd-6a42a8d75a98" providerId="ADAL" clId="{FA4B4D47-8520-447B-8ADC-4AFB39B870C7}" dt="2023-01-03T02:18:16.816" v="2684"/>
          <ac:inkMkLst>
            <pc:docMk/>
            <pc:sldMk cId="3197439258" sldId="275"/>
            <ac:inkMk id="64" creationId="{5E16F297-1336-4248-0092-C8EBFD3D96B2}"/>
          </ac:inkMkLst>
        </pc:inkChg>
        <pc:inkChg chg="del mod">
          <ac:chgData name="Michael Kuniega" userId="999f7fd1-0dc3-4cba-81fd-6a42a8d75a98" providerId="ADAL" clId="{FA4B4D47-8520-447B-8ADC-4AFB39B870C7}" dt="2023-01-03T02:18:16.816" v="2700"/>
          <ac:inkMkLst>
            <pc:docMk/>
            <pc:sldMk cId="3197439258" sldId="275"/>
            <ac:inkMk id="65" creationId="{5521A480-DA3A-17AB-BC62-2F17A37FD99B}"/>
          </ac:inkMkLst>
        </pc:inkChg>
        <pc:inkChg chg="del mod">
          <ac:chgData name="Michael Kuniega" userId="999f7fd1-0dc3-4cba-81fd-6a42a8d75a98" providerId="ADAL" clId="{FA4B4D47-8520-447B-8ADC-4AFB39B870C7}" dt="2023-01-03T02:18:16.800" v="2630"/>
          <ac:inkMkLst>
            <pc:docMk/>
            <pc:sldMk cId="3197439258" sldId="275"/>
            <ac:inkMk id="66" creationId="{929E2FF2-F1AE-D0AD-85F9-2E9C36A72035}"/>
          </ac:inkMkLst>
        </pc:inkChg>
        <pc:inkChg chg="del mod">
          <ac:chgData name="Michael Kuniega" userId="999f7fd1-0dc3-4cba-81fd-6a42a8d75a98" providerId="ADAL" clId="{FA4B4D47-8520-447B-8ADC-4AFB39B870C7}" dt="2023-01-03T02:18:16.800" v="2677"/>
          <ac:inkMkLst>
            <pc:docMk/>
            <pc:sldMk cId="3197439258" sldId="275"/>
            <ac:inkMk id="68" creationId="{103C5CE0-3144-E331-C3CC-FF190F01CDA8}"/>
          </ac:inkMkLst>
        </pc:inkChg>
        <pc:inkChg chg="del mod">
          <ac:chgData name="Michael Kuniega" userId="999f7fd1-0dc3-4cba-81fd-6a42a8d75a98" providerId="ADAL" clId="{FA4B4D47-8520-447B-8ADC-4AFB39B870C7}" dt="2023-01-03T02:18:16.800" v="2642"/>
          <ac:inkMkLst>
            <pc:docMk/>
            <pc:sldMk cId="3197439258" sldId="275"/>
            <ac:inkMk id="69" creationId="{49EE3FE5-C132-7DEC-BB5D-9D70072D24CF}"/>
          </ac:inkMkLst>
        </pc:inkChg>
        <pc:inkChg chg="del mod">
          <ac:chgData name="Michael Kuniega" userId="999f7fd1-0dc3-4cba-81fd-6a42a8d75a98" providerId="ADAL" clId="{FA4B4D47-8520-447B-8ADC-4AFB39B870C7}" dt="2023-01-03T02:18:16.800" v="2663"/>
          <ac:inkMkLst>
            <pc:docMk/>
            <pc:sldMk cId="3197439258" sldId="275"/>
            <ac:inkMk id="70" creationId="{5B57EFBF-BD2E-ACF4-152B-295ABEC34629}"/>
          </ac:inkMkLst>
        </pc:inkChg>
        <pc:inkChg chg="del mod">
          <ac:chgData name="Michael Kuniega" userId="999f7fd1-0dc3-4cba-81fd-6a42a8d75a98" providerId="ADAL" clId="{FA4B4D47-8520-447B-8ADC-4AFB39B870C7}" dt="2023-01-03T02:18:16.816" v="2681"/>
          <ac:inkMkLst>
            <pc:docMk/>
            <pc:sldMk cId="3197439258" sldId="275"/>
            <ac:inkMk id="71" creationId="{CD8C4B18-1AC8-5DF6-BC71-CD893E5F8DC2}"/>
          </ac:inkMkLst>
        </pc:inkChg>
        <pc:inkChg chg="del mod">
          <ac:chgData name="Michael Kuniega" userId="999f7fd1-0dc3-4cba-81fd-6a42a8d75a98" providerId="ADAL" clId="{FA4B4D47-8520-447B-8ADC-4AFB39B870C7}" dt="2023-01-03T02:18:16.800" v="2658"/>
          <ac:inkMkLst>
            <pc:docMk/>
            <pc:sldMk cId="3197439258" sldId="275"/>
            <ac:inkMk id="72" creationId="{C269BE21-DB98-DB3F-B1CB-AA3D9CC19A26}"/>
          </ac:inkMkLst>
        </pc:inkChg>
        <pc:inkChg chg="del mod">
          <ac:chgData name="Michael Kuniega" userId="999f7fd1-0dc3-4cba-81fd-6a42a8d75a98" providerId="ADAL" clId="{FA4B4D47-8520-447B-8ADC-4AFB39B870C7}" dt="2023-01-03T02:18:16.800" v="2650"/>
          <ac:inkMkLst>
            <pc:docMk/>
            <pc:sldMk cId="3197439258" sldId="275"/>
            <ac:inkMk id="73" creationId="{9B561B50-3C01-FCC2-6F0B-1EA97DB37ACE}"/>
          </ac:inkMkLst>
        </pc:inkChg>
        <pc:inkChg chg="del mod">
          <ac:chgData name="Michael Kuniega" userId="999f7fd1-0dc3-4cba-81fd-6a42a8d75a98" providerId="ADAL" clId="{FA4B4D47-8520-447B-8ADC-4AFB39B870C7}" dt="2023-01-03T02:18:16.800" v="2660"/>
          <ac:inkMkLst>
            <pc:docMk/>
            <pc:sldMk cId="3197439258" sldId="275"/>
            <ac:inkMk id="74" creationId="{A7C76E35-C4F9-EEE2-F5E3-8D4D9565113A}"/>
          </ac:inkMkLst>
        </pc:inkChg>
        <pc:inkChg chg="del mod">
          <ac:chgData name="Michael Kuniega" userId="999f7fd1-0dc3-4cba-81fd-6a42a8d75a98" providerId="ADAL" clId="{FA4B4D47-8520-447B-8ADC-4AFB39B870C7}" dt="2023-01-03T02:18:16.816" v="2708"/>
          <ac:inkMkLst>
            <pc:docMk/>
            <pc:sldMk cId="3197439258" sldId="275"/>
            <ac:inkMk id="76" creationId="{9D508E0A-54E2-DC57-0A1A-E88745FC8087}"/>
          </ac:inkMkLst>
        </pc:inkChg>
        <pc:inkChg chg="del">
          <ac:chgData name="Michael Kuniega" userId="999f7fd1-0dc3-4cba-81fd-6a42a8d75a98" providerId="ADAL" clId="{FA4B4D47-8520-447B-8ADC-4AFB39B870C7}" dt="2023-01-03T02:18:16.816" v="2697"/>
          <ac:inkMkLst>
            <pc:docMk/>
            <pc:sldMk cId="3197439258" sldId="275"/>
            <ac:inkMk id="77" creationId="{0395DAEA-06E7-1457-DDFB-E68DF6B79A13}"/>
          </ac:inkMkLst>
        </pc:inkChg>
        <pc:inkChg chg="del mod">
          <ac:chgData name="Michael Kuniega" userId="999f7fd1-0dc3-4cba-81fd-6a42a8d75a98" providerId="ADAL" clId="{FA4B4D47-8520-447B-8ADC-4AFB39B870C7}" dt="2023-01-03T02:18:16.800" v="2627"/>
          <ac:inkMkLst>
            <pc:docMk/>
            <pc:sldMk cId="3197439258" sldId="275"/>
            <ac:inkMk id="79" creationId="{2DCAE2D8-790A-161C-BC06-1BEF595C1456}"/>
          </ac:inkMkLst>
        </pc:inkChg>
        <pc:inkChg chg="del mod">
          <ac:chgData name="Michael Kuniega" userId="999f7fd1-0dc3-4cba-81fd-6a42a8d75a98" providerId="ADAL" clId="{FA4B4D47-8520-447B-8ADC-4AFB39B870C7}" dt="2023-01-03T02:18:16.800" v="2638"/>
          <ac:inkMkLst>
            <pc:docMk/>
            <pc:sldMk cId="3197439258" sldId="275"/>
            <ac:inkMk id="80" creationId="{9C33D9D2-F82D-BC54-88DF-5C9AC0B83B7A}"/>
          </ac:inkMkLst>
        </pc:inkChg>
        <pc:inkChg chg="del mod">
          <ac:chgData name="Michael Kuniega" userId="999f7fd1-0dc3-4cba-81fd-6a42a8d75a98" providerId="ADAL" clId="{FA4B4D47-8520-447B-8ADC-4AFB39B870C7}" dt="2023-01-03T02:18:16.800" v="2666"/>
          <ac:inkMkLst>
            <pc:docMk/>
            <pc:sldMk cId="3197439258" sldId="275"/>
            <ac:inkMk id="81" creationId="{E129FF9E-4B95-1D28-1271-FB57DCC753F8}"/>
          </ac:inkMkLst>
        </pc:inkChg>
        <pc:inkChg chg="del mod">
          <ac:chgData name="Michael Kuniega" userId="999f7fd1-0dc3-4cba-81fd-6a42a8d75a98" providerId="ADAL" clId="{FA4B4D47-8520-447B-8ADC-4AFB39B870C7}" dt="2023-01-03T02:18:16.800" v="2646"/>
          <ac:inkMkLst>
            <pc:docMk/>
            <pc:sldMk cId="3197439258" sldId="275"/>
            <ac:inkMk id="82" creationId="{C66C7BD2-C814-ADAD-65A7-F74589DD57CF}"/>
          </ac:inkMkLst>
        </pc:inkChg>
        <pc:inkChg chg="del mod">
          <ac:chgData name="Michael Kuniega" userId="999f7fd1-0dc3-4cba-81fd-6a42a8d75a98" providerId="ADAL" clId="{FA4B4D47-8520-447B-8ADC-4AFB39B870C7}" dt="2023-01-03T02:18:16.800" v="2632"/>
          <ac:inkMkLst>
            <pc:docMk/>
            <pc:sldMk cId="3197439258" sldId="275"/>
            <ac:inkMk id="83" creationId="{65CEC020-C90A-05C7-F47E-ADF79D7B8910}"/>
          </ac:inkMkLst>
        </pc:inkChg>
        <pc:inkChg chg="del">
          <ac:chgData name="Michael Kuniega" userId="999f7fd1-0dc3-4cba-81fd-6a42a8d75a98" providerId="ADAL" clId="{FA4B4D47-8520-447B-8ADC-4AFB39B870C7}" dt="2023-01-03T02:18:16.785" v="2622"/>
          <ac:inkMkLst>
            <pc:docMk/>
            <pc:sldMk cId="3197439258" sldId="275"/>
            <ac:inkMk id="84" creationId="{1C101E99-E3C9-CBBA-5083-DCC6EA60A933}"/>
          </ac:inkMkLst>
        </pc:inkChg>
        <pc:inkChg chg="del mod">
          <ac:chgData name="Michael Kuniega" userId="999f7fd1-0dc3-4cba-81fd-6a42a8d75a98" providerId="ADAL" clId="{FA4B4D47-8520-447B-8ADC-4AFB39B870C7}" dt="2023-01-03T02:18:16.800" v="2637"/>
          <ac:inkMkLst>
            <pc:docMk/>
            <pc:sldMk cId="3197439258" sldId="275"/>
            <ac:inkMk id="85" creationId="{B6457FAE-86EC-9BB6-AA3E-67B26F54738F}"/>
          </ac:inkMkLst>
        </pc:inkChg>
        <pc:inkChg chg="del mod">
          <ac:chgData name="Michael Kuniega" userId="999f7fd1-0dc3-4cba-81fd-6a42a8d75a98" providerId="ADAL" clId="{FA4B4D47-8520-447B-8ADC-4AFB39B870C7}" dt="2023-01-03T02:18:16.800" v="2661"/>
          <ac:inkMkLst>
            <pc:docMk/>
            <pc:sldMk cId="3197439258" sldId="275"/>
            <ac:inkMk id="86" creationId="{240C330B-809B-85D9-20D9-44BBB9EF3576}"/>
          </ac:inkMkLst>
        </pc:inkChg>
        <pc:inkChg chg="del mod">
          <ac:chgData name="Michael Kuniega" userId="999f7fd1-0dc3-4cba-81fd-6a42a8d75a98" providerId="ADAL" clId="{FA4B4D47-8520-447B-8ADC-4AFB39B870C7}" dt="2023-01-03T02:18:16.800" v="2657"/>
          <ac:inkMkLst>
            <pc:docMk/>
            <pc:sldMk cId="3197439258" sldId="275"/>
            <ac:inkMk id="87" creationId="{ECE253CA-82BF-F63C-7544-C5D73ACE7D73}"/>
          </ac:inkMkLst>
        </pc:inkChg>
        <pc:inkChg chg="del mod">
          <ac:chgData name="Michael Kuniega" userId="999f7fd1-0dc3-4cba-81fd-6a42a8d75a98" providerId="ADAL" clId="{FA4B4D47-8520-447B-8ADC-4AFB39B870C7}" dt="2023-01-03T02:18:16.800" v="2670"/>
          <ac:inkMkLst>
            <pc:docMk/>
            <pc:sldMk cId="3197439258" sldId="275"/>
            <ac:inkMk id="88" creationId="{BC7151A1-5B36-A30C-D7DA-134D2E47E664}"/>
          </ac:inkMkLst>
        </pc:inkChg>
        <pc:inkChg chg="del mod">
          <ac:chgData name="Michael Kuniega" userId="999f7fd1-0dc3-4cba-81fd-6a42a8d75a98" providerId="ADAL" clId="{FA4B4D47-8520-447B-8ADC-4AFB39B870C7}" dt="2023-01-03T02:18:16.816" v="2691"/>
          <ac:inkMkLst>
            <pc:docMk/>
            <pc:sldMk cId="3197439258" sldId="275"/>
            <ac:inkMk id="89" creationId="{7CCF99D1-5EB5-5BBA-CE83-55ED01D58F7C}"/>
          </ac:inkMkLst>
        </pc:inkChg>
        <pc:inkChg chg="del mod">
          <ac:chgData name="Michael Kuniega" userId="999f7fd1-0dc3-4cba-81fd-6a42a8d75a98" providerId="ADAL" clId="{FA4B4D47-8520-447B-8ADC-4AFB39B870C7}" dt="2023-01-03T02:18:16.816" v="2683"/>
          <ac:inkMkLst>
            <pc:docMk/>
            <pc:sldMk cId="3197439258" sldId="275"/>
            <ac:inkMk id="91" creationId="{20B2708F-96B1-61F9-3D30-9A8CBA2F3A26}"/>
          </ac:inkMkLst>
        </pc:inkChg>
        <pc:inkChg chg="del mod">
          <ac:chgData name="Michael Kuniega" userId="999f7fd1-0dc3-4cba-81fd-6a42a8d75a98" providerId="ADAL" clId="{FA4B4D47-8520-447B-8ADC-4AFB39B870C7}" dt="2023-01-03T02:18:16.816" v="2704"/>
          <ac:inkMkLst>
            <pc:docMk/>
            <pc:sldMk cId="3197439258" sldId="275"/>
            <ac:inkMk id="92" creationId="{8630223F-9B03-F01C-20AC-30C3FDB5BDC1}"/>
          </ac:inkMkLst>
        </pc:inkChg>
        <pc:inkChg chg="del mod">
          <ac:chgData name="Michael Kuniega" userId="999f7fd1-0dc3-4cba-81fd-6a42a8d75a98" providerId="ADAL" clId="{FA4B4D47-8520-447B-8ADC-4AFB39B870C7}" dt="2023-01-03T02:18:16.800" v="2655"/>
          <ac:inkMkLst>
            <pc:docMk/>
            <pc:sldMk cId="3197439258" sldId="275"/>
            <ac:inkMk id="93" creationId="{4D827C60-05B0-8A97-83DC-6393B7DC2B8B}"/>
          </ac:inkMkLst>
        </pc:inkChg>
        <pc:inkChg chg="del mod">
          <ac:chgData name="Michael Kuniega" userId="999f7fd1-0dc3-4cba-81fd-6a42a8d75a98" providerId="ADAL" clId="{FA4B4D47-8520-447B-8ADC-4AFB39B870C7}" dt="2023-01-03T02:18:16.800" v="2648"/>
          <ac:inkMkLst>
            <pc:docMk/>
            <pc:sldMk cId="3197439258" sldId="275"/>
            <ac:inkMk id="94" creationId="{C595B7D5-C953-A292-EFFB-926880609FF4}"/>
          </ac:inkMkLst>
        </pc:inkChg>
        <pc:inkChg chg="del mod">
          <ac:chgData name="Michael Kuniega" userId="999f7fd1-0dc3-4cba-81fd-6a42a8d75a98" providerId="ADAL" clId="{FA4B4D47-8520-447B-8ADC-4AFB39B870C7}" dt="2023-01-03T02:18:16.800" v="2678"/>
          <ac:inkMkLst>
            <pc:docMk/>
            <pc:sldMk cId="3197439258" sldId="275"/>
            <ac:inkMk id="95" creationId="{986E3793-B84B-7F1B-6985-3985EB239BA2}"/>
          </ac:inkMkLst>
        </pc:inkChg>
        <pc:inkChg chg="del mod">
          <ac:chgData name="Michael Kuniega" userId="999f7fd1-0dc3-4cba-81fd-6a42a8d75a98" providerId="ADAL" clId="{FA4B4D47-8520-447B-8ADC-4AFB39B870C7}" dt="2023-01-03T02:18:16.800" v="2664"/>
          <ac:inkMkLst>
            <pc:docMk/>
            <pc:sldMk cId="3197439258" sldId="275"/>
            <ac:inkMk id="96" creationId="{A03EEC33-60DB-254C-2C02-520F00C6602A}"/>
          </ac:inkMkLst>
        </pc:inkChg>
        <pc:inkChg chg="del">
          <ac:chgData name="Michael Kuniega" userId="999f7fd1-0dc3-4cba-81fd-6a42a8d75a98" providerId="ADAL" clId="{FA4B4D47-8520-447B-8ADC-4AFB39B870C7}" dt="2023-01-03T02:18:16.800" v="2643"/>
          <ac:inkMkLst>
            <pc:docMk/>
            <pc:sldMk cId="3197439258" sldId="275"/>
            <ac:inkMk id="97" creationId="{AEB77311-9476-1359-30B2-B461E2E2621E}"/>
          </ac:inkMkLst>
        </pc:inkChg>
        <pc:inkChg chg="del mod">
          <ac:chgData name="Michael Kuniega" userId="999f7fd1-0dc3-4cba-81fd-6a42a8d75a98" providerId="ADAL" clId="{FA4B4D47-8520-447B-8ADC-4AFB39B870C7}" dt="2023-01-03T02:18:16.816" v="2687"/>
          <ac:inkMkLst>
            <pc:docMk/>
            <pc:sldMk cId="3197439258" sldId="275"/>
            <ac:inkMk id="98" creationId="{798D8637-4C3B-C018-B920-F4922E8FBDCB}"/>
          </ac:inkMkLst>
        </pc:inkChg>
        <pc:inkChg chg="del mod">
          <ac:chgData name="Michael Kuniega" userId="999f7fd1-0dc3-4cba-81fd-6a42a8d75a98" providerId="ADAL" clId="{FA4B4D47-8520-447B-8ADC-4AFB39B870C7}" dt="2023-01-03T02:18:16.800" v="2674"/>
          <ac:inkMkLst>
            <pc:docMk/>
            <pc:sldMk cId="3197439258" sldId="275"/>
            <ac:inkMk id="99" creationId="{8428989C-A96F-1CFE-A1B7-BCA9054ACA13}"/>
          </ac:inkMkLst>
        </pc:inkChg>
        <pc:inkChg chg="del mod">
          <ac:chgData name="Michael Kuniega" userId="999f7fd1-0dc3-4cba-81fd-6a42a8d75a98" providerId="ADAL" clId="{FA4B4D47-8520-447B-8ADC-4AFB39B870C7}" dt="2023-01-03T02:18:16.816" v="2698"/>
          <ac:inkMkLst>
            <pc:docMk/>
            <pc:sldMk cId="3197439258" sldId="275"/>
            <ac:inkMk id="100" creationId="{AF9A3AF5-E3C6-8436-951A-1748297FFA68}"/>
          </ac:inkMkLst>
        </pc:inkChg>
        <pc:inkChg chg="del">
          <ac:chgData name="Michael Kuniega" userId="999f7fd1-0dc3-4cba-81fd-6a42a8d75a98" providerId="ADAL" clId="{FA4B4D47-8520-447B-8ADC-4AFB39B870C7}" dt="2023-01-03T02:18:16.800" v="2668"/>
          <ac:inkMkLst>
            <pc:docMk/>
            <pc:sldMk cId="3197439258" sldId="275"/>
            <ac:inkMk id="101" creationId="{1E43EE99-1EDE-794E-FD80-673214E77A80}"/>
          </ac:inkMkLst>
        </pc:inkChg>
        <pc:inkChg chg="del mod">
          <ac:chgData name="Michael Kuniega" userId="999f7fd1-0dc3-4cba-81fd-6a42a8d75a98" providerId="ADAL" clId="{FA4B4D47-8520-447B-8ADC-4AFB39B870C7}" dt="2023-01-03T02:18:16.816" v="2702"/>
          <ac:inkMkLst>
            <pc:docMk/>
            <pc:sldMk cId="3197439258" sldId="275"/>
            <ac:inkMk id="102" creationId="{BD3E26D9-2534-45AB-6FF2-2BF8555BE6E5}"/>
          </ac:inkMkLst>
        </pc:inkChg>
        <pc:inkChg chg="del">
          <ac:chgData name="Michael Kuniega" userId="999f7fd1-0dc3-4cba-81fd-6a42a8d75a98" providerId="ADAL" clId="{FA4B4D47-8520-447B-8ADC-4AFB39B870C7}" dt="2023-01-03T02:18:16.816" v="2694"/>
          <ac:inkMkLst>
            <pc:docMk/>
            <pc:sldMk cId="3197439258" sldId="275"/>
            <ac:inkMk id="105" creationId="{99515E00-8BA0-0F31-B40C-4A13571D17AE}"/>
          </ac:inkMkLst>
        </pc:inkChg>
        <pc:inkChg chg="del">
          <ac:chgData name="Michael Kuniega" userId="999f7fd1-0dc3-4cba-81fd-6a42a8d75a98" providerId="ADAL" clId="{FA4B4D47-8520-447B-8ADC-4AFB39B870C7}" dt="2023-01-03T02:18:16.785" v="2623"/>
          <ac:inkMkLst>
            <pc:docMk/>
            <pc:sldMk cId="3197439258" sldId="275"/>
            <ac:inkMk id="106" creationId="{D7F9B6DE-9DC8-4112-6197-4A854E07036E}"/>
          </ac:inkMkLst>
        </pc:inkChg>
        <pc:inkChg chg="del">
          <ac:chgData name="Michael Kuniega" userId="999f7fd1-0dc3-4cba-81fd-6a42a8d75a98" providerId="ADAL" clId="{FA4B4D47-8520-447B-8ADC-4AFB39B870C7}" dt="2023-01-03T02:18:16.800" v="2639"/>
          <ac:inkMkLst>
            <pc:docMk/>
            <pc:sldMk cId="3197439258" sldId="275"/>
            <ac:inkMk id="107" creationId="{7BDF93E8-6EAC-47F5-8741-C46FD2AA8690}"/>
          </ac:inkMkLst>
        </pc:inkChg>
        <pc:inkChg chg="del">
          <ac:chgData name="Michael Kuniega" userId="999f7fd1-0dc3-4cba-81fd-6a42a8d75a98" providerId="ADAL" clId="{FA4B4D47-8520-447B-8ADC-4AFB39B870C7}" dt="2023-01-03T02:18:16.800" v="2631"/>
          <ac:inkMkLst>
            <pc:docMk/>
            <pc:sldMk cId="3197439258" sldId="275"/>
            <ac:inkMk id="108" creationId="{34D2477E-0A5C-ABAA-630F-5889587D977D}"/>
          </ac:inkMkLst>
        </pc:inkChg>
        <pc:inkChg chg="del">
          <ac:chgData name="Michael Kuniega" userId="999f7fd1-0dc3-4cba-81fd-6a42a8d75a98" providerId="ADAL" clId="{FA4B4D47-8520-447B-8ADC-4AFB39B870C7}" dt="2023-01-03T02:18:16.800" v="2672"/>
          <ac:inkMkLst>
            <pc:docMk/>
            <pc:sldMk cId="3197439258" sldId="275"/>
            <ac:inkMk id="109" creationId="{91351961-5148-B50D-BC3A-72A519F1F088}"/>
          </ac:inkMkLst>
        </pc:inkChg>
        <pc:inkChg chg="del">
          <ac:chgData name="Michael Kuniega" userId="999f7fd1-0dc3-4cba-81fd-6a42a8d75a98" providerId="ADAL" clId="{FA4B4D47-8520-447B-8ADC-4AFB39B870C7}" dt="2023-01-03T02:18:16.816" v="2701"/>
          <ac:inkMkLst>
            <pc:docMk/>
            <pc:sldMk cId="3197439258" sldId="275"/>
            <ac:inkMk id="110" creationId="{C53E1C2A-0EB6-F4D7-D188-E49D51FAEA66}"/>
          </ac:inkMkLst>
        </pc:inkChg>
        <pc:inkChg chg="del">
          <ac:chgData name="Michael Kuniega" userId="999f7fd1-0dc3-4cba-81fd-6a42a8d75a98" providerId="ADAL" clId="{FA4B4D47-8520-447B-8ADC-4AFB39B870C7}" dt="2023-01-03T02:18:16.816" v="2689"/>
          <ac:inkMkLst>
            <pc:docMk/>
            <pc:sldMk cId="3197439258" sldId="275"/>
            <ac:inkMk id="111" creationId="{58A62B24-0665-401F-1446-EC6DF5A9EAE5}"/>
          </ac:inkMkLst>
        </pc:inkChg>
        <pc:inkChg chg="del">
          <ac:chgData name="Michael Kuniega" userId="999f7fd1-0dc3-4cba-81fd-6a42a8d75a98" providerId="ADAL" clId="{FA4B4D47-8520-447B-8ADC-4AFB39B870C7}" dt="2023-01-03T02:18:16.816" v="2685"/>
          <ac:inkMkLst>
            <pc:docMk/>
            <pc:sldMk cId="3197439258" sldId="275"/>
            <ac:inkMk id="112" creationId="{025FC114-3BA4-0902-32AE-97A80B6CF402}"/>
          </ac:inkMkLst>
        </pc:inkChg>
        <pc:inkChg chg="del">
          <ac:chgData name="Michael Kuniega" userId="999f7fd1-0dc3-4cba-81fd-6a42a8d75a98" providerId="ADAL" clId="{FA4B4D47-8520-447B-8ADC-4AFB39B870C7}" dt="2023-01-03T02:18:16.800" v="2653"/>
          <ac:inkMkLst>
            <pc:docMk/>
            <pc:sldMk cId="3197439258" sldId="275"/>
            <ac:inkMk id="113" creationId="{2FFC2E26-CFC2-BD3C-0A3B-5753ACBE6A55}"/>
          </ac:inkMkLst>
        </pc:inkChg>
      </pc:sldChg>
      <pc:sldChg chg="add">
        <pc:chgData name="Michael Kuniega" userId="999f7fd1-0dc3-4cba-81fd-6a42a8d75a98" providerId="ADAL" clId="{FA4B4D47-8520-447B-8ADC-4AFB39B870C7}" dt="2023-01-03T02:39:07.928" v="2716"/>
        <pc:sldMkLst>
          <pc:docMk/>
          <pc:sldMk cId="3454920" sldId="276"/>
        </pc:sldMkLst>
      </pc:sldChg>
      <pc:sldChg chg="del">
        <pc:chgData name="Michael Kuniega" userId="999f7fd1-0dc3-4cba-81fd-6a42a8d75a98" providerId="ADAL" clId="{FA4B4D47-8520-447B-8ADC-4AFB39B870C7}" dt="2023-01-02T02:06:17.588" v="29" actId="47"/>
        <pc:sldMkLst>
          <pc:docMk/>
          <pc:sldMk cId="1623199175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1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.5: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Infinite Limits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0" y="-10540"/>
            <a:ext cx="11152597" cy="188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Theorem 1.14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Finding Vertical Asymptotes</a:t>
            </a:r>
            <a:endParaRPr lang="en-US" alt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/>
              <p:nvPr/>
            </p:nvSpPr>
            <p:spPr>
              <a:xfrm>
                <a:off x="337333" y="1869897"/>
                <a:ext cx="1151733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denominator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the numerator is NOT ZERO, we have a vertical asymptote at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33" y="1869897"/>
                <a:ext cx="11517331" cy="1323439"/>
              </a:xfrm>
              <a:prstGeom prst="rect">
                <a:avLst/>
              </a:prstGeom>
              <a:blipFill>
                <a:blip r:embed="rId2"/>
                <a:stretch>
                  <a:fillRect l="-1905" t="-8756" r="-794" b="-22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266E7C-73E6-3C39-67AD-76C7BB7A140B}"/>
                  </a:ext>
                </a:extLst>
              </p:cNvPr>
              <p:cNvSpPr txBox="1"/>
              <p:nvPr/>
            </p:nvSpPr>
            <p:spPr>
              <a:xfrm>
                <a:off x="2857712" y="3664665"/>
                <a:ext cx="6476572" cy="1287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8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num>
                      <m:den>
                        <m:r>
                          <a:rPr lang="en-US" sz="48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n-US" sz="48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266E7C-73E6-3C39-67AD-76C7BB7A1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712" y="3664665"/>
                <a:ext cx="6476572" cy="1287147"/>
              </a:xfrm>
              <a:prstGeom prst="rect">
                <a:avLst/>
              </a:prstGeom>
              <a:blipFill>
                <a:blip r:embed="rId3"/>
                <a:stretch>
                  <a:fillRect b="-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0" y="-10540"/>
            <a:ext cx="11152597" cy="97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Rational Function with Common Factors</a:t>
            </a:r>
            <a:endParaRPr lang="en-US" alt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38CB00-207E-95D2-7237-560492590668}"/>
              </a:ext>
            </a:extLst>
          </p:cNvPr>
          <p:cNvSpPr txBox="1"/>
          <p:nvPr/>
        </p:nvSpPr>
        <p:spPr>
          <a:xfrm>
            <a:off x="337334" y="965771"/>
            <a:ext cx="115173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both the numerator and the denominator are both ZERO (Indeterminate Form), </a:t>
            </a:r>
          </a:p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Possible, Factor and Simplify (Section 1-3)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after factoring we still have indeterminate form, find one-sided limits by using a table and verify with graph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777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9C3F0A9F-2ACA-C368-8EEE-CA6884F326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263" y="-5635"/>
                <a:ext cx="12092684" cy="744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Ex. 6) </a:t>
                </a:r>
                <a:r>
                  <a:rPr kumimoji="0" lang="en-US" alt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Find any Vertical Asymptotes and the limit as </a:t>
                </a:r>
                <a14:m>
                  <m:oMath xmlns:m="http://schemas.openxmlformats.org/officeDocument/2006/math">
                    <m:r>
                      <a:rPr kumimoji="0" lang="en-US" alt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alt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→−</m:t>
                    </m:r>
                    <m:r>
                      <a:rPr kumimoji="0" lang="en-US" alt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𝟐</m:t>
                    </m:r>
                  </m:oMath>
                </a14:m>
                <a:endParaRPr kumimoji="0" lang="en-US" alt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9C3F0A9F-2ACA-C368-8EEE-CA6884F32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263" y="-5635"/>
                <a:ext cx="12092684" cy="744877"/>
              </a:xfrm>
              <a:prstGeom prst="rect">
                <a:avLst/>
              </a:prstGeom>
              <a:blipFill>
                <a:blip r:embed="rId2"/>
                <a:stretch>
                  <a:fillRect l="-1866" t="-15574" b="-352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97413C57-C19B-794D-54C4-CC89985A1835}"/>
                  </a:ext>
                </a:extLst>
              </p:cNvPr>
              <p:cNvSpPr txBox="1"/>
              <p:nvPr/>
            </p:nvSpPr>
            <p:spPr>
              <a:xfrm>
                <a:off x="0" y="739242"/>
                <a:ext cx="5285501" cy="146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𝟖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97413C57-C19B-794D-54C4-CC89985A1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9242"/>
                <a:ext cx="5285501" cy="1468351"/>
              </a:xfrm>
              <a:prstGeom prst="rect">
                <a:avLst/>
              </a:prstGeom>
              <a:blipFill>
                <a:blip r:embed="rId3"/>
                <a:stretch>
                  <a:fillRect b="-2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9F74AD67-FC3E-D8E2-F580-5BE5B9E427B0}"/>
                  </a:ext>
                </a:extLst>
              </p:cNvPr>
              <p:cNvSpPr txBox="1"/>
              <p:nvPr/>
            </p:nvSpPr>
            <p:spPr>
              <a:xfrm>
                <a:off x="50481" y="3962399"/>
                <a:ext cx="4418261" cy="1376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limLowPr>
                            <m:e>
                              <m:r>
                                <a:rPr kumimoji="0" lang="en-US" sz="4400" b="1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→−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f>
                            <m:fPr>
                              <m:ctrlPr>
                                <a:rPr kumimoji="0" lang="en-US" sz="4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𝟖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𝟒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9F74AD67-FC3E-D8E2-F580-5BE5B9E42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1" y="3962399"/>
                <a:ext cx="4418261" cy="1376018"/>
              </a:xfrm>
              <a:prstGeom prst="rect">
                <a:avLst/>
              </a:prstGeom>
              <a:blipFill>
                <a:blip r:embed="rId4"/>
                <a:stretch>
                  <a:fillRect r="-138" b="-5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325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/>
              <p:nvPr/>
            </p:nvSpPr>
            <p:spPr>
              <a:xfrm>
                <a:off x="401976" y="1905483"/>
                <a:ext cx="3922164" cy="1392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uncPr>
                        <m:fNam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𝒈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fName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f>
                            <m:fPr>
                              <m:ctrlPr>
                                <a:rPr kumimoji="0" lang="en-US" sz="4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0" lang="en-US" sz="4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76" y="1905483"/>
                <a:ext cx="3922164" cy="1392176"/>
              </a:xfrm>
              <a:prstGeom prst="rect">
                <a:avLst/>
              </a:prstGeom>
              <a:blipFill>
                <a:blip r:embed="rId2"/>
                <a:stretch>
                  <a:fillRect r="-156" b="-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9C3F0A9F-2ACA-C368-8EEE-CA6884F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568" y="0"/>
            <a:ext cx="3559996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046D979-8EA9-E38D-DF9B-61DD2113019C}"/>
                  </a:ext>
                </a:extLst>
              </p:cNvPr>
              <p:cNvSpPr txBox="1"/>
              <p:nvPr/>
            </p:nvSpPr>
            <p:spPr>
              <a:xfrm>
                <a:off x="7448503" y="1684976"/>
                <a:ext cx="3390993" cy="1376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046D979-8EA9-E38D-DF9B-61DD21130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503" y="1684976"/>
                <a:ext cx="3390993" cy="1376018"/>
              </a:xfrm>
              <a:prstGeom prst="rect">
                <a:avLst/>
              </a:prstGeom>
              <a:blipFill>
                <a:blip r:embed="rId3"/>
                <a:stretch>
                  <a:fillRect r="-180" b="-6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58DEC84-BDBF-65E5-D946-819BD7D40EA6}"/>
              </a:ext>
            </a:extLst>
          </p:cNvPr>
          <p:cNvSpPr txBox="1"/>
          <p:nvPr/>
        </p:nvSpPr>
        <p:spPr>
          <a:xfrm>
            <a:off x="401976" y="1166505"/>
            <a:ext cx="44371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Find the Vertical Asymptote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87F8C-7034-B241-14D8-1F3183BCC468}"/>
              </a:ext>
            </a:extLst>
          </p:cNvPr>
          <p:cNvSpPr txBox="1"/>
          <p:nvPr/>
        </p:nvSpPr>
        <p:spPr>
          <a:xfrm>
            <a:off x="6925424" y="1161756"/>
            <a:ext cx="44371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Find the Limit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02586D8-E54F-66E8-73B8-9906E657F8B8}"/>
              </a:ext>
            </a:extLst>
          </p:cNvPr>
          <p:cNvCxnSpPr>
            <a:cxnSpLocks/>
          </p:cNvCxnSpPr>
          <p:nvPr/>
        </p:nvCxnSpPr>
        <p:spPr>
          <a:xfrm>
            <a:off x="0" y="106337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E2254A-16B1-A760-88A6-80043828358D}"/>
              </a:ext>
            </a:extLst>
          </p:cNvPr>
          <p:cNvCxnSpPr>
            <a:cxnSpLocks/>
          </p:cNvCxnSpPr>
          <p:nvPr/>
        </p:nvCxnSpPr>
        <p:spPr>
          <a:xfrm flipV="1">
            <a:off x="6096000" y="1063375"/>
            <a:ext cx="0" cy="52706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184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0" y="-10540"/>
            <a:ext cx="11152597" cy="77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Methods for Finding Limits</a:t>
            </a:r>
            <a:endParaRPr lang="en-US" alt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/>
              <p:nvPr/>
            </p:nvSpPr>
            <p:spPr>
              <a:xfrm>
                <a:off x="0" y="765425"/>
                <a:ext cx="12192000" cy="5588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Visually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Graphing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Analytically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Make a table close to “a”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Substitution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Substitute “a” for x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Substitution leads to:</a:t>
                </a:r>
              </a:p>
              <a:p>
                <a:pPr marL="2114550" lvl="3" indent="-7429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number L, then L is the limit</a:t>
                </a:r>
              </a:p>
              <a:p>
                <a:pPr marL="2114550" lvl="3" indent="-742950">
                  <a:buFont typeface="+mj-lt"/>
                  <a:buAutoNum type="arabicPeriod"/>
                </a:pPr>
                <a:endPara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114550" lvl="3" indent="-7429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, then the limit is 0 (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 marL="2114550" lvl="3" indent="-742950">
                  <a:buFont typeface="+mj-lt"/>
                  <a:buAutoNum type="arabicPeriod"/>
                </a:pPr>
                <a:endPara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114550" lvl="3" indent="-7429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, then the limit is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or DNE</a:t>
                </a:r>
              </a:p>
              <a:p>
                <a:pPr marL="2114550" lvl="3" indent="-742950">
                  <a:buFont typeface="+mj-lt"/>
                  <a:buAutoNum type="arabicPeriod"/>
                </a:pPr>
                <a:endPara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114550" lvl="3" indent="-7429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, an indeterminant form, must do more (Example 7)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5425"/>
                <a:ext cx="12192000" cy="5588581"/>
              </a:xfrm>
              <a:prstGeom prst="rect">
                <a:avLst/>
              </a:prstGeom>
              <a:blipFill>
                <a:blip r:embed="rId2"/>
                <a:stretch>
                  <a:fillRect l="-1450" t="-1856" b="-1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74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142" y="-69384"/>
            <a:ext cx="5389716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Infinite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/>
              <p:nvPr/>
            </p:nvSpPr>
            <p:spPr>
              <a:xfrm>
                <a:off x="102741" y="920686"/>
                <a:ext cx="6873412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limit in which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increases or decreases without bound as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approaches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called an </a:t>
                </a:r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infinite limit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Vertical Asymptotes at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will give you infinite limits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Please note, the limit DOES NOT EXIST</a:t>
                </a:r>
              </a:p>
              <a:p>
                <a:pPr marL="1485900" lvl="2" indent="-571500"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28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lim>
                        </m:limLow>
                      </m:fName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func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denotes that the limit fails to exist due to unbounded behavior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1" y="920686"/>
                <a:ext cx="6873412" cy="5324535"/>
              </a:xfrm>
              <a:prstGeom prst="rect">
                <a:avLst/>
              </a:prstGeom>
              <a:blipFill>
                <a:blip r:embed="rId2"/>
                <a:stretch>
                  <a:fillRect l="-1952" t="-1145" r="-2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4">
            <a:extLst>
              <a:ext uri="{FF2B5EF4-FFF2-40B4-BE49-F238E27FC236}">
                <a16:creationId xmlns:a16="http://schemas.microsoft.com/office/drawing/2014/main" id="{70019F4A-06CC-B7A4-6E8A-C97CCDF42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1" b="11607"/>
          <a:stretch>
            <a:fillRect/>
          </a:stretch>
        </p:blipFill>
        <p:spPr bwMode="auto">
          <a:xfrm>
            <a:off x="6991564" y="1397081"/>
            <a:ext cx="4914794" cy="437174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142" y="0"/>
            <a:ext cx="5389716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Infinite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/>
              <p:nvPr/>
            </p:nvSpPr>
            <p:spPr>
              <a:xfrm>
                <a:off x="116440" y="807671"/>
                <a:ext cx="11959120" cy="5698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will have a vertical asymptote at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we obtain any of the following limits: </a:t>
                </a:r>
              </a:p>
              <a:p>
                <a:pPr lvl="1"/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0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±∞</m:t>
                        </m:r>
                      </m:e>
                    </m:func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0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±∞</m:t>
                        </m:r>
                      </m:e>
                    </m:func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0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±∞</m:t>
                        </m:r>
                      </m:e>
                    </m:func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40" y="807671"/>
                <a:ext cx="11959120" cy="5698548"/>
              </a:xfrm>
              <a:prstGeom prst="rect">
                <a:avLst/>
              </a:prstGeom>
              <a:blipFill>
                <a:blip r:embed="rId2"/>
                <a:stretch>
                  <a:fillRect l="-1631" t="-1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59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1EA4235E-1ED6-404D-50D6-0E99D841B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67105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Ex.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6A7BA4-566E-F33F-4D23-1197FE64FCA7}"/>
                  </a:ext>
                </a:extLst>
              </p:cNvPr>
              <p:cNvSpPr txBox="1"/>
              <p:nvPr/>
            </p:nvSpPr>
            <p:spPr>
              <a:xfrm>
                <a:off x="639305" y="1083923"/>
                <a:ext cx="2655599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6A7BA4-566E-F33F-4D23-1197FE64F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05" y="1083923"/>
                <a:ext cx="2655599" cy="1387688"/>
              </a:xfrm>
              <a:prstGeom prst="rect">
                <a:avLst/>
              </a:prstGeom>
              <a:blipFill>
                <a:blip r:embed="rId2"/>
                <a:stretch>
                  <a:fillRect b="-5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21F622FC-C5CC-2548-D572-FAB621D73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641" y="1213634"/>
            <a:ext cx="5308772" cy="44307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555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/>
              <p:nvPr/>
            </p:nvSpPr>
            <p:spPr>
              <a:xfrm>
                <a:off x="470043" y="1243802"/>
                <a:ext cx="1821461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43" y="1243802"/>
                <a:ext cx="1821461" cy="1272080"/>
              </a:xfrm>
              <a:prstGeom prst="rect">
                <a:avLst/>
              </a:prstGeom>
              <a:blipFill>
                <a:blip r:embed="rId2"/>
                <a:stretch>
                  <a:fillRect r="-669" b="-5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9C3F0A9F-2ACA-C368-8EEE-CA6884F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67105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Ex. 2)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21FFC7-8FE8-4A5F-0345-0B0A518D4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691" y="310932"/>
            <a:ext cx="6749266" cy="3134334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6A051C4D-48E7-4CC8-7F79-CC41CF9023B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91516" y="4721449"/>
              <a:ext cx="9808967" cy="10680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1281">
                      <a:extLst>
                        <a:ext uri="{9D8B030D-6E8A-4147-A177-3AD203B41FA5}">
                          <a16:colId xmlns:a16="http://schemas.microsoft.com/office/drawing/2014/main" val="2332041179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3931109210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263581759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503792776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3767921031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5098873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129411855"/>
                        </a:ext>
                      </a:extLst>
                    </a:gridCol>
                  </a:tblGrid>
                  <a:tr h="5340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𝟎𝟎𝟏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𝟎𝟎𝟏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7276050"/>
                      </a:ext>
                    </a:extLst>
                  </a:tr>
                  <a:tr h="5340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02726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6A051C4D-48E7-4CC8-7F79-CC41CF9023B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91516" y="4721449"/>
              <a:ext cx="9808967" cy="10680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1281">
                      <a:extLst>
                        <a:ext uri="{9D8B030D-6E8A-4147-A177-3AD203B41FA5}">
                          <a16:colId xmlns:a16="http://schemas.microsoft.com/office/drawing/2014/main" val="2332041179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3931109210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263581759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503792776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3767921031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5098873"/>
                        </a:ext>
                      </a:extLst>
                    </a:gridCol>
                    <a:gridCol w="1401281">
                      <a:extLst>
                        <a:ext uri="{9D8B030D-6E8A-4147-A177-3AD203B41FA5}">
                          <a16:colId xmlns:a16="http://schemas.microsoft.com/office/drawing/2014/main" val="1129411855"/>
                        </a:ext>
                      </a:extLst>
                    </a:gridCol>
                  </a:tblGrid>
                  <a:tr h="5340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35" t="-1136" r="-6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35" t="-1136" r="-5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435" t="-1136" r="-4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0435" t="-1136" r="-3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00435" t="-1136" r="-2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00435" t="-1136" r="-100870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00435" t="-1136" r="-870" b="-102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7276050"/>
                      </a:ext>
                    </a:extLst>
                  </a:tr>
                  <a:tr h="5340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35" t="-101136" r="-600870" b="-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02726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743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/>
              <p:nvPr/>
            </p:nvSpPr>
            <p:spPr>
              <a:xfrm>
                <a:off x="470043" y="868166"/>
                <a:ext cx="3378169" cy="1376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43" y="868166"/>
                <a:ext cx="3378169" cy="1376018"/>
              </a:xfrm>
              <a:prstGeom prst="rect">
                <a:avLst/>
              </a:prstGeom>
              <a:blipFill>
                <a:blip r:embed="rId2"/>
                <a:stretch>
                  <a:fillRect r="-181" b="-6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9C3F0A9F-2ACA-C368-8EEE-CA6884F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67105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Ex.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8">
                <a:extLst>
                  <a:ext uri="{FF2B5EF4-FFF2-40B4-BE49-F238E27FC236}">
                    <a16:creationId xmlns:a16="http://schemas.microsoft.com/office/drawing/2014/main" id="{74CB30FE-438F-5E1C-0ED5-865334A61E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1583997"/>
                  </p:ext>
                </p:extLst>
              </p:nvPr>
            </p:nvGraphicFramePr>
            <p:xfrm>
              <a:off x="984463" y="4259111"/>
              <a:ext cx="10223073" cy="1309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439">
                      <a:extLst>
                        <a:ext uri="{9D8B030D-6E8A-4147-A177-3AD203B41FA5}">
                          <a16:colId xmlns:a16="http://schemas.microsoft.com/office/drawing/2014/main" val="2332041179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3931109210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263581759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503792776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3767921031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5098873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129411855"/>
                        </a:ext>
                      </a:extLst>
                    </a:gridCol>
                  </a:tblGrid>
                  <a:tr h="65474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𝟗𝟗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𝟗𝟗𝟗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𝟎𝟎𝟏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36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7276050"/>
                      </a:ext>
                    </a:extLst>
                  </a:tr>
                  <a:tr h="65474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36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36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36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02726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8">
                <a:extLst>
                  <a:ext uri="{FF2B5EF4-FFF2-40B4-BE49-F238E27FC236}">
                    <a16:creationId xmlns:a16="http://schemas.microsoft.com/office/drawing/2014/main" id="{74CB30FE-438F-5E1C-0ED5-865334A61E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1583997"/>
                  </p:ext>
                </p:extLst>
              </p:nvPr>
            </p:nvGraphicFramePr>
            <p:xfrm>
              <a:off x="984463" y="4259111"/>
              <a:ext cx="10223073" cy="1309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439">
                      <a:extLst>
                        <a:ext uri="{9D8B030D-6E8A-4147-A177-3AD203B41FA5}">
                          <a16:colId xmlns:a16="http://schemas.microsoft.com/office/drawing/2014/main" val="2332041179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3931109210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263581759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503792776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3767921031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5098873"/>
                        </a:ext>
                      </a:extLst>
                    </a:gridCol>
                    <a:gridCol w="1460439">
                      <a:extLst>
                        <a:ext uri="{9D8B030D-6E8A-4147-A177-3AD203B41FA5}">
                          <a16:colId xmlns:a16="http://schemas.microsoft.com/office/drawing/2014/main" val="1129411855"/>
                        </a:ext>
                      </a:extLst>
                    </a:gridCol>
                  </a:tblGrid>
                  <a:tr h="6547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17" t="-926" r="-600000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837" t="-926" r="-502510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926" r="-400417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000" t="-926" r="-300417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926" r="-200417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2092" t="-926" r="-101255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99583" t="-926" r="-833" b="-101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7276050"/>
                      </a:ext>
                    </a:extLst>
                  </a:tr>
                  <a:tr h="6547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17" t="-100926" r="-600000" b="-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6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02726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E35479-AE33-4FF3-54B6-E5ABBF974CA7}"/>
                  </a:ext>
                </a:extLst>
              </p:cNvPr>
              <p:cNvSpPr txBox="1"/>
              <p:nvPr/>
            </p:nvSpPr>
            <p:spPr>
              <a:xfrm>
                <a:off x="6352853" y="868166"/>
                <a:ext cx="3435876" cy="14209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E35479-AE33-4FF3-54B6-E5ABBF974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853" y="868166"/>
                <a:ext cx="3435876" cy="1420902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28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/>
              <p:nvPr/>
            </p:nvSpPr>
            <p:spPr>
              <a:xfrm>
                <a:off x="459769" y="986948"/>
                <a:ext cx="2782493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69" y="986948"/>
                <a:ext cx="2782493" cy="1272080"/>
              </a:xfrm>
              <a:prstGeom prst="rect">
                <a:avLst/>
              </a:prstGeom>
              <a:blipFill>
                <a:blip r:embed="rId2"/>
                <a:stretch>
                  <a:fillRect r="-219" b="-5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9C3F0A9F-2ACA-C368-8EEE-CA6884F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67105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Ex. 4)</a:t>
            </a:r>
          </a:p>
        </p:txBody>
      </p:sp>
    </p:spTree>
    <p:extLst>
      <p:ext uri="{BB962C8B-B14F-4D97-AF65-F5344CB8AC3E}">
        <p14:creationId xmlns:p14="http://schemas.microsoft.com/office/powerpoint/2010/main" val="1825818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/>
              <p:nvPr/>
            </p:nvSpPr>
            <p:spPr>
              <a:xfrm>
                <a:off x="470043" y="971537"/>
                <a:ext cx="2561855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99EABE-5802-7FF0-B7FF-0D36FE05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43" y="971537"/>
                <a:ext cx="2561855" cy="1272080"/>
              </a:xfrm>
              <a:prstGeom prst="rect">
                <a:avLst/>
              </a:prstGeom>
              <a:blipFill>
                <a:blip r:embed="rId2"/>
                <a:stretch>
                  <a:fillRect r="-476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9C3F0A9F-2ACA-C368-8EEE-CA6884F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67105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Ex. 5)</a:t>
            </a:r>
          </a:p>
        </p:txBody>
      </p:sp>
    </p:spTree>
    <p:extLst>
      <p:ext uri="{BB962C8B-B14F-4D97-AF65-F5344CB8AC3E}">
        <p14:creationId xmlns:p14="http://schemas.microsoft.com/office/powerpoint/2010/main" val="404967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142" y="-69384"/>
            <a:ext cx="5389716" cy="7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Vertical Asymptotes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/>
              <p:nvPr/>
            </p:nvSpPr>
            <p:spPr>
              <a:xfrm>
                <a:off x="0" y="675493"/>
                <a:ext cx="12192000" cy="38436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approaches infinity as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 vertical asymptote is formed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Note that a calculator often draws false asymptote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Vertical asymptotes generated by the rational function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  <m:d>
                      <m:dPr>
                        <m:ctrlP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num>
                      <m:den>
                        <m: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n-US" sz="32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8CB00-207E-95D2-7237-560492590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5493"/>
                <a:ext cx="12192000" cy="3843616"/>
              </a:xfrm>
              <a:prstGeom prst="rect">
                <a:avLst/>
              </a:prstGeom>
              <a:blipFill>
                <a:blip r:embed="rId2"/>
                <a:stretch>
                  <a:fillRect l="-1350" t="-2063" r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05AA565D-95EF-C3B2-BD88-293CCC756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349" y="4178484"/>
            <a:ext cx="3740838" cy="20305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Line 6">
            <a:extLst>
              <a:ext uri="{FF2B5EF4-FFF2-40B4-BE49-F238E27FC236}">
                <a16:creationId xmlns:a16="http://schemas.microsoft.com/office/drawing/2014/main" id="{48DC6A18-96F9-5472-6A37-F8C7CD8B6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254" y="4577822"/>
            <a:ext cx="0" cy="1317625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68492292-6A5E-798C-843E-01A9E3C1E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819" y="4636981"/>
            <a:ext cx="511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494822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422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4</cp:revision>
  <cp:lastPrinted>2023-01-02T02:03:13Z</cp:lastPrinted>
  <dcterms:created xsi:type="dcterms:W3CDTF">2022-12-28T03:08:26Z</dcterms:created>
  <dcterms:modified xsi:type="dcterms:W3CDTF">2023-01-13T02:01:48Z</dcterms:modified>
</cp:coreProperties>
</file>